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92" r:id="rId2"/>
    <p:sldId id="279" r:id="rId3"/>
    <p:sldId id="295" r:id="rId4"/>
    <p:sldId id="309" r:id="rId5"/>
    <p:sldId id="293" r:id="rId6"/>
    <p:sldId id="310" r:id="rId7"/>
    <p:sldId id="311" r:id="rId8"/>
    <p:sldId id="289" r:id="rId9"/>
    <p:sldId id="305" r:id="rId10"/>
    <p:sldId id="297" r:id="rId11"/>
    <p:sldId id="296" r:id="rId12"/>
    <p:sldId id="306" r:id="rId13"/>
    <p:sldId id="298" r:id="rId14"/>
    <p:sldId id="307" r:id="rId15"/>
    <p:sldId id="300" r:id="rId16"/>
    <p:sldId id="312" r:id="rId17"/>
    <p:sldId id="301" r:id="rId18"/>
    <p:sldId id="302" r:id="rId19"/>
    <p:sldId id="303" r:id="rId20"/>
    <p:sldId id="313" r:id="rId21"/>
  </p:sldIdLst>
  <p:sldSz cx="9144000" cy="6858000" type="screen4x3"/>
  <p:notesSz cx="6858000" cy="9144000"/>
  <p:defaultTextStyle>
    <a:defPPr>
      <a:defRPr lang="it-IT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FF37"/>
    <a:srgbClr val="66CCFF"/>
    <a:srgbClr val="CC9900"/>
    <a:srgbClr val="CC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857" autoAdjust="0"/>
  </p:normalViewPr>
  <p:slideViewPr>
    <p:cSldViewPr>
      <p:cViewPr varScale="1">
        <p:scale>
          <a:sx n="97" d="100"/>
          <a:sy n="97" d="100"/>
        </p:scale>
        <p:origin x="615" y="12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F88BD25-C74B-44EE-929E-DD4157CFEEBC}" type="doc">
      <dgm:prSet loTypeId="urn:microsoft.com/office/officeart/2005/8/layout/equation1" loCatId="process" qsTypeId="urn:microsoft.com/office/officeart/2005/8/quickstyle/3d2#1" qsCatId="3D" csTypeId="urn:microsoft.com/office/officeart/2005/8/colors/accent1_2" csCatId="accent1" phldr="1"/>
      <dgm:spPr/>
    </dgm:pt>
    <dgm:pt modelId="{736D7266-0AA6-40B7-8D4A-B4FC496BD821}">
      <dgm:prSet phldrT="[Testo]" custT="1"/>
      <dgm:spPr>
        <a:solidFill>
          <a:srgbClr val="FFFF37"/>
        </a:solidFill>
      </dgm:spPr>
      <dgm:t>
        <a:bodyPr/>
        <a:lstStyle/>
        <a:p>
          <a:r>
            <a:rPr lang="it-IT" sz="2000" dirty="0">
              <a:solidFill>
                <a:schemeClr val="accent2"/>
              </a:solidFill>
              <a:latin typeface="Narkisim" pitchFamily="34" charset="-79"/>
              <a:cs typeface="Narkisim" pitchFamily="34" charset="-79"/>
            </a:rPr>
            <a:t>COMPONENTE EDUCATIVA </a:t>
          </a:r>
        </a:p>
      </dgm:t>
    </dgm:pt>
    <dgm:pt modelId="{BC5A109A-3D13-47A1-BCCD-743B6E2C7F55}" type="parTrans" cxnId="{4E7061F9-2FAD-4CEC-9BC3-3C58382FE902}">
      <dgm:prSet/>
      <dgm:spPr/>
      <dgm:t>
        <a:bodyPr/>
        <a:lstStyle/>
        <a:p>
          <a:endParaRPr lang="it-IT"/>
        </a:p>
      </dgm:t>
    </dgm:pt>
    <dgm:pt modelId="{3D6C4AF4-FB22-4180-B0AC-4E521A63934F}" type="sibTrans" cxnId="{4E7061F9-2FAD-4CEC-9BC3-3C58382FE902}">
      <dgm:prSet/>
      <dgm:spPr/>
      <dgm:t>
        <a:bodyPr/>
        <a:lstStyle/>
        <a:p>
          <a:endParaRPr lang="it-IT"/>
        </a:p>
      </dgm:t>
    </dgm:pt>
    <dgm:pt modelId="{B991DB65-677C-47D5-900E-735D6748ECCA}">
      <dgm:prSet phldrT="[Testo]" custT="1"/>
      <dgm:spPr>
        <a:solidFill>
          <a:srgbClr val="FFFF37"/>
        </a:solidFill>
      </dgm:spPr>
      <dgm:t>
        <a:bodyPr/>
        <a:lstStyle/>
        <a:p>
          <a:r>
            <a:rPr lang="it-IT" sz="2000" dirty="0">
              <a:solidFill>
                <a:schemeClr val="accent2"/>
              </a:solidFill>
              <a:latin typeface="Narkisim" pitchFamily="34" charset="-79"/>
              <a:cs typeface="Narkisim" pitchFamily="34" charset="-79"/>
            </a:rPr>
            <a:t>ESPERIENZA LAVORATIVA </a:t>
          </a:r>
        </a:p>
      </dgm:t>
    </dgm:pt>
    <dgm:pt modelId="{C098C095-3E29-47FB-A7C0-566BC6541338}" type="parTrans" cxnId="{8D53AFB3-5851-4056-8D65-80A798D62A35}">
      <dgm:prSet/>
      <dgm:spPr/>
      <dgm:t>
        <a:bodyPr/>
        <a:lstStyle/>
        <a:p>
          <a:endParaRPr lang="it-IT"/>
        </a:p>
      </dgm:t>
    </dgm:pt>
    <dgm:pt modelId="{92ED1348-0265-4F10-A53B-12C9A7AD5E36}" type="sibTrans" cxnId="{8D53AFB3-5851-4056-8D65-80A798D62A35}">
      <dgm:prSet/>
      <dgm:spPr/>
      <dgm:t>
        <a:bodyPr/>
        <a:lstStyle/>
        <a:p>
          <a:endParaRPr lang="it-IT"/>
        </a:p>
      </dgm:t>
    </dgm:pt>
    <dgm:pt modelId="{C0F6DBA8-8757-464B-87E0-D407C9B662F8}" type="pres">
      <dgm:prSet presAssocID="{6F88BD25-C74B-44EE-929E-DD4157CFEEBC}" presName="linearFlow" presStyleCnt="0">
        <dgm:presLayoutVars>
          <dgm:dir/>
          <dgm:resizeHandles val="exact"/>
        </dgm:presLayoutVars>
      </dgm:prSet>
      <dgm:spPr/>
    </dgm:pt>
    <dgm:pt modelId="{9442D7F0-08A4-4213-9336-200301A085FF}" type="pres">
      <dgm:prSet presAssocID="{736D7266-0AA6-40B7-8D4A-B4FC496BD821}" presName="node" presStyleLbl="node1" presStyleIdx="0" presStyleCnt="2" custScaleX="109376">
        <dgm:presLayoutVars>
          <dgm:bulletEnabled val="1"/>
        </dgm:presLayoutVars>
      </dgm:prSet>
      <dgm:spPr/>
    </dgm:pt>
    <dgm:pt modelId="{AA9346CB-0F0E-4E03-9E83-0FB917D08221}" type="pres">
      <dgm:prSet presAssocID="{3D6C4AF4-FB22-4180-B0AC-4E521A63934F}" presName="spacerL" presStyleCnt="0"/>
      <dgm:spPr/>
    </dgm:pt>
    <dgm:pt modelId="{375CE1D3-45C3-412E-AFD6-CE6ECDCF34B8}" type="pres">
      <dgm:prSet presAssocID="{3D6C4AF4-FB22-4180-B0AC-4E521A63934F}" presName="sibTrans" presStyleLbl="sibTrans2D1" presStyleIdx="0" presStyleCnt="1"/>
      <dgm:spPr/>
    </dgm:pt>
    <dgm:pt modelId="{FE3E573C-D12B-4438-A309-CE9A47D53FBF}" type="pres">
      <dgm:prSet presAssocID="{3D6C4AF4-FB22-4180-B0AC-4E521A63934F}" presName="spacerR" presStyleCnt="0"/>
      <dgm:spPr/>
    </dgm:pt>
    <dgm:pt modelId="{106208DD-8B7A-48EC-9AD0-7C6CFE985E42}" type="pres">
      <dgm:prSet presAssocID="{B991DB65-677C-47D5-900E-735D6748ECCA}" presName="node" presStyleLbl="node1" presStyleIdx="1" presStyleCnt="2" custScaleX="108864" custScaleY="102142">
        <dgm:presLayoutVars>
          <dgm:bulletEnabled val="1"/>
        </dgm:presLayoutVars>
      </dgm:prSet>
      <dgm:spPr/>
    </dgm:pt>
  </dgm:ptLst>
  <dgm:cxnLst>
    <dgm:cxn modelId="{D12FB01F-1632-482F-8D0F-C1780F7FF626}" type="presOf" srcId="{3D6C4AF4-FB22-4180-B0AC-4E521A63934F}" destId="{375CE1D3-45C3-412E-AFD6-CE6ECDCF34B8}" srcOrd="0" destOrd="0" presId="urn:microsoft.com/office/officeart/2005/8/layout/equation1"/>
    <dgm:cxn modelId="{662B743A-CF50-4C2D-ACC2-3FB5AD749324}" type="presOf" srcId="{736D7266-0AA6-40B7-8D4A-B4FC496BD821}" destId="{9442D7F0-08A4-4213-9336-200301A085FF}" srcOrd="0" destOrd="0" presId="urn:microsoft.com/office/officeart/2005/8/layout/equation1"/>
    <dgm:cxn modelId="{76743592-6C49-4563-8E0C-3FFFE5A3DE0A}" type="presOf" srcId="{6F88BD25-C74B-44EE-929E-DD4157CFEEBC}" destId="{C0F6DBA8-8757-464B-87E0-D407C9B662F8}" srcOrd="0" destOrd="0" presId="urn:microsoft.com/office/officeart/2005/8/layout/equation1"/>
    <dgm:cxn modelId="{8D53AFB3-5851-4056-8D65-80A798D62A35}" srcId="{6F88BD25-C74B-44EE-929E-DD4157CFEEBC}" destId="{B991DB65-677C-47D5-900E-735D6748ECCA}" srcOrd="1" destOrd="0" parTransId="{C098C095-3E29-47FB-A7C0-566BC6541338}" sibTransId="{92ED1348-0265-4F10-A53B-12C9A7AD5E36}"/>
    <dgm:cxn modelId="{0FB2EBF0-EC96-4435-9FFF-B16BCE0D0DEF}" type="presOf" srcId="{B991DB65-677C-47D5-900E-735D6748ECCA}" destId="{106208DD-8B7A-48EC-9AD0-7C6CFE985E42}" srcOrd="0" destOrd="0" presId="urn:microsoft.com/office/officeart/2005/8/layout/equation1"/>
    <dgm:cxn modelId="{4E7061F9-2FAD-4CEC-9BC3-3C58382FE902}" srcId="{6F88BD25-C74B-44EE-929E-DD4157CFEEBC}" destId="{736D7266-0AA6-40B7-8D4A-B4FC496BD821}" srcOrd="0" destOrd="0" parTransId="{BC5A109A-3D13-47A1-BCCD-743B6E2C7F55}" sibTransId="{3D6C4AF4-FB22-4180-B0AC-4E521A63934F}"/>
    <dgm:cxn modelId="{801C0B29-73DE-4796-B829-11AF83BFB79C}" type="presParOf" srcId="{C0F6DBA8-8757-464B-87E0-D407C9B662F8}" destId="{9442D7F0-08A4-4213-9336-200301A085FF}" srcOrd="0" destOrd="0" presId="urn:microsoft.com/office/officeart/2005/8/layout/equation1"/>
    <dgm:cxn modelId="{98443D7B-057E-460B-A10F-B868056ACF2D}" type="presParOf" srcId="{C0F6DBA8-8757-464B-87E0-D407C9B662F8}" destId="{AA9346CB-0F0E-4E03-9E83-0FB917D08221}" srcOrd="1" destOrd="0" presId="urn:microsoft.com/office/officeart/2005/8/layout/equation1"/>
    <dgm:cxn modelId="{0A5292C8-2529-479C-87D5-E50238D63C12}" type="presParOf" srcId="{C0F6DBA8-8757-464B-87E0-D407C9B662F8}" destId="{375CE1D3-45C3-412E-AFD6-CE6ECDCF34B8}" srcOrd="2" destOrd="0" presId="urn:microsoft.com/office/officeart/2005/8/layout/equation1"/>
    <dgm:cxn modelId="{76EEF92C-544D-4328-8CBB-0D46C87F2A40}" type="presParOf" srcId="{C0F6DBA8-8757-464B-87E0-D407C9B662F8}" destId="{FE3E573C-D12B-4438-A309-CE9A47D53FBF}" srcOrd="3" destOrd="0" presId="urn:microsoft.com/office/officeart/2005/8/layout/equation1"/>
    <dgm:cxn modelId="{49F0A3DC-D891-485B-84DF-4EC3766C6DD5}" type="presParOf" srcId="{C0F6DBA8-8757-464B-87E0-D407C9B662F8}" destId="{106208DD-8B7A-48EC-9AD0-7C6CFE985E42}" srcOrd="4" destOrd="0" presId="urn:microsoft.com/office/officeart/2005/8/layout/equati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442D7F0-08A4-4213-9336-200301A085FF}">
      <dsp:nvSpPr>
        <dsp:cNvPr id="0" name=""/>
        <dsp:cNvSpPr/>
      </dsp:nvSpPr>
      <dsp:spPr>
        <a:xfrm>
          <a:off x="1023" y="198605"/>
          <a:ext cx="2449696" cy="2239701"/>
        </a:xfrm>
        <a:prstGeom prst="ellipse">
          <a:avLst/>
        </a:prstGeom>
        <a:solidFill>
          <a:srgbClr val="FFFF37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000" kern="1200" dirty="0">
              <a:solidFill>
                <a:schemeClr val="accent2"/>
              </a:solidFill>
              <a:latin typeface="Narkisim" pitchFamily="34" charset="-79"/>
              <a:cs typeface="Narkisim" pitchFamily="34" charset="-79"/>
            </a:rPr>
            <a:t>COMPONENTE EDUCATIVA </a:t>
          </a:r>
        </a:p>
      </dsp:txBody>
      <dsp:txXfrm>
        <a:off x="359773" y="526602"/>
        <a:ext cx="1732196" cy="1583707"/>
      </dsp:txXfrm>
    </dsp:sp>
    <dsp:sp modelId="{375CE1D3-45C3-412E-AFD6-CE6ECDCF34B8}">
      <dsp:nvSpPr>
        <dsp:cNvPr id="0" name=""/>
        <dsp:cNvSpPr/>
      </dsp:nvSpPr>
      <dsp:spPr>
        <a:xfrm>
          <a:off x="2632584" y="668942"/>
          <a:ext cx="1299027" cy="1299027"/>
        </a:xfrm>
        <a:prstGeom prst="mathEqual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t-IT" sz="5500" kern="1200"/>
        </a:p>
      </dsp:txBody>
      <dsp:txXfrm>
        <a:off x="2804770" y="936542"/>
        <a:ext cx="954655" cy="763827"/>
      </dsp:txXfrm>
    </dsp:sp>
    <dsp:sp modelId="{106208DD-8B7A-48EC-9AD0-7C6CFE985E42}">
      <dsp:nvSpPr>
        <dsp:cNvPr id="0" name=""/>
        <dsp:cNvSpPr/>
      </dsp:nvSpPr>
      <dsp:spPr>
        <a:xfrm>
          <a:off x="4113475" y="174617"/>
          <a:ext cx="2438229" cy="2287676"/>
        </a:xfrm>
        <a:prstGeom prst="ellipse">
          <a:avLst/>
        </a:prstGeom>
        <a:solidFill>
          <a:srgbClr val="FFFF37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000" kern="1200" dirty="0">
              <a:solidFill>
                <a:schemeClr val="accent2"/>
              </a:solidFill>
              <a:latin typeface="Narkisim" pitchFamily="34" charset="-79"/>
              <a:cs typeface="Narkisim" pitchFamily="34" charset="-79"/>
            </a:rPr>
            <a:t>ESPERIENZA LAVORATIVA </a:t>
          </a:r>
        </a:p>
      </dsp:txBody>
      <dsp:txXfrm>
        <a:off x="4470545" y="509639"/>
        <a:ext cx="1724089" cy="161763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7653A65D-3993-4AAA-BBE1-97137112AA46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FDB42B69-F65E-415B-ABD9-9095DCF2BBB3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22532" name="Rectangle 4">
            <a:extLst>
              <a:ext uri="{FF2B5EF4-FFF2-40B4-BE49-F238E27FC236}">
                <a16:creationId xmlns:a16="http://schemas.microsoft.com/office/drawing/2014/main" id="{2B3FB658-A8D6-4387-9162-AB616C28D65A}"/>
              </a:ext>
            </a:extLst>
          </p:cNvPr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FDC434AC-C013-4F23-B25E-8C5BA50C7A37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noProof="0"/>
              <a:t>Fare clic per modificare gli stili del testo dello schema</a:t>
            </a:r>
          </a:p>
          <a:p>
            <a:pPr lvl="1"/>
            <a:r>
              <a:rPr lang="it-IT" noProof="0"/>
              <a:t>Secondo livello</a:t>
            </a:r>
          </a:p>
          <a:p>
            <a:pPr lvl="2"/>
            <a:r>
              <a:rPr lang="it-IT" noProof="0"/>
              <a:t>Terzo livello</a:t>
            </a:r>
          </a:p>
          <a:p>
            <a:pPr lvl="3"/>
            <a:r>
              <a:rPr lang="it-IT" noProof="0"/>
              <a:t>Quarto livello</a:t>
            </a:r>
          </a:p>
          <a:p>
            <a:pPr lvl="4"/>
            <a:r>
              <a:rPr lang="it-IT" noProof="0"/>
              <a:t>Quinto livello</a:t>
            </a:r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76A78614-C68E-4FF7-B474-1D47D97E8C6E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079" name="Rectangle 7">
            <a:extLst>
              <a:ext uri="{FF2B5EF4-FFF2-40B4-BE49-F238E27FC236}">
                <a16:creationId xmlns:a16="http://schemas.microsoft.com/office/drawing/2014/main" id="{1A932BAF-FB86-4A47-876F-227FFF88346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7A547940-3DEE-401D-BE0C-D2D3778B567B}" type="slidenum">
              <a:rPr lang="it-IT" altLang="it-IT"/>
              <a:pPr/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egnaposto immagine diapositiva 1">
            <a:extLst>
              <a:ext uri="{FF2B5EF4-FFF2-40B4-BE49-F238E27FC236}">
                <a16:creationId xmlns:a16="http://schemas.microsoft.com/office/drawing/2014/main" id="{15E523F9-0DE4-4E14-8D73-AE6451D00FD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Segnaposto note 2">
            <a:extLst>
              <a:ext uri="{FF2B5EF4-FFF2-40B4-BE49-F238E27FC236}">
                <a16:creationId xmlns:a16="http://schemas.microsoft.com/office/drawing/2014/main" id="{8E12B2C7-0B5B-4D6B-8BE1-AFFDCCFB18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>
              <a:latin typeface="Arial" panose="020B0604020202020204" pitchFamily="34" charset="0"/>
            </a:endParaRPr>
          </a:p>
        </p:txBody>
      </p:sp>
      <p:sp>
        <p:nvSpPr>
          <p:cNvPr id="23556" name="Segnaposto numero diapositiva 3">
            <a:extLst>
              <a:ext uri="{FF2B5EF4-FFF2-40B4-BE49-F238E27FC236}">
                <a16:creationId xmlns:a16="http://schemas.microsoft.com/office/drawing/2014/main" id="{3EF37425-FCEA-4086-A68F-6C6562296F9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88AFEB7-6CFC-43C7-9BD2-9D9EE5ACE91B}" type="slidenum">
              <a:rPr lang="it-IT" altLang="it-IT">
                <a:solidFill>
                  <a:srgbClr val="000000"/>
                </a:solidFill>
              </a:rPr>
              <a:pPr/>
              <a:t>1</a:t>
            </a:fld>
            <a:endParaRPr lang="it-IT" altLang="it-IT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>
            <a:extLst>
              <a:ext uri="{FF2B5EF4-FFF2-40B4-BE49-F238E27FC236}">
                <a16:creationId xmlns:a16="http://schemas.microsoft.com/office/drawing/2014/main" id="{6EBDC0C5-31A8-4C1F-B300-A4613F8D682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6E01456-721E-4E5C-BE87-AC961106F0AA}" type="slidenum">
              <a:rPr lang="it-IT" altLang="it-IT">
                <a:solidFill>
                  <a:srgbClr val="000000"/>
                </a:solidFill>
              </a:rPr>
              <a:pPr/>
              <a:t>2</a:t>
            </a:fld>
            <a:endParaRPr lang="it-IT" altLang="it-IT">
              <a:solidFill>
                <a:srgbClr val="000000"/>
              </a:solidFill>
            </a:endParaRPr>
          </a:p>
        </p:txBody>
      </p:sp>
      <p:sp>
        <p:nvSpPr>
          <p:cNvPr id="24579" name="Rectangle 2">
            <a:extLst>
              <a:ext uri="{FF2B5EF4-FFF2-40B4-BE49-F238E27FC236}">
                <a16:creationId xmlns:a16="http://schemas.microsoft.com/office/drawing/2014/main" id="{3E1FF4A0-CB7B-4372-B6E0-1EFD01E5B086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>
            <a:extLst>
              <a:ext uri="{FF2B5EF4-FFF2-40B4-BE49-F238E27FC236}">
                <a16:creationId xmlns:a16="http://schemas.microsoft.com/office/drawing/2014/main" id="{B7A3476A-9E9D-4167-8BA0-83BD670120D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>
            <a:extLst>
              <a:ext uri="{FF2B5EF4-FFF2-40B4-BE49-F238E27FC236}">
                <a16:creationId xmlns:a16="http://schemas.microsoft.com/office/drawing/2014/main" id="{5A083955-865D-45EC-A496-D1DE2872F3B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1F8373C-3774-49CA-80C6-502F4A16F9E0}" type="slidenum">
              <a:rPr lang="it-IT" altLang="it-IT">
                <a:solidFill>
                  <a:srgbClr val="000000"/>
                </a:solidFill>
              </a:rPr>
              <a:pPr/>
              <a:t>3</a:t>
            </a:fld>
            <a:endParaRPr lang="it-IT" altLang="it-IT">
              <a:solidFill>
                <a:srgbClr val="000000"/>
              </a:solidFill>
            </a:endParaRPr>
          </a:p>
        </p:txBody>
      </p:sp>
      <p:sp>
        <p:nvSpPr>
          <p:cNvPr id="25603" name="Rectangle 2">
            <a:extLst>
              <a:ext uri="{FF2B5EF4-FFF2-40B4-BE49-F238E27FC236}">
                <a16:creationId xmlns:a16="http://schemas.microsoft.com/office/drawing/2014/main" id="{B46F97C7-A0BD-496B-B7A1-C3697A3FC3FB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>
            <a:extLst>
              <a:ext uri="{FF2B5EF4-FFF2-40B4-BE49-F238E27FC236}">
                <a16:creationId xmlns:a16="http://schemas.microsoft.com/office/drawing/2014/main" id="{F9153167-CF2E-427D-8964-765B42D2387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egnaposto immagine diapositiva 1">
            <a:extLst>
              <a:ext uri="{FF2B5EF4-FFF2-40B4-BE49-F238E27FC236}">
                <a16:creationId xmlns:a16="http://schemas.microsoft.com/office/drawing/2014/main" id="{C284F75F-858B-49BA-B74C-4338A6576BC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627" name="Segnaposto note 2">
            <a:extLst>
              <a:ext uri="{FF2B5EF4-FFF2-40B4-BE49-F238E27FC236}">
                <a16:creationId xmlns:a16="http://schemas.microsoft.com/office/drawing/2014/main" id="{F168FFA3-90C6-4C64-8352-0D31E5E497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>
              <a:latin typeface="Arial" panose="020B0604020202020204" pitchFamily="34" charset="0"/>
            </a:endParaRPr>
          </a:p>
        </p:txBody>
      </p:sp>
      <p:sp>
        <p:nvSpPr>
          <p:cNvPr id="26628" name="Segnaposto numero diapositiva 3">
            <a:extLst>
              <a:ext uri="{FF2B5EF4-FFF2-40B4-BE49-F238E27FC236}">
                <a16:creationId xmlns:a16="http://schemas.microsoft.com/office/drawing/2014/main" id="{17622111-5904-48FA-8CDD-2FDCEF8983E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311D27D-EC7E-4A63-BC5F-81A69619BD8C}" type="slidenum">
              <a:rPr lang="it-IT" altLang="it-IT">
                <a:solidFill>
                  <a:srgbClr val="000000"/>
                </a:solidFill>
              </a:rPr>
              <a:pPr/>
              <a:t>6</a:t>
            </a:fld>
            <a:endParaRPr lang="it-IT" altLang="it-IT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>
            <a:extLst>
              <a:ext uri="{FF2B5EF4-FFF2-40B4-BE49-F238E27FC236}">
                <a16:creationId xmlns:a16="http://schemas.microsoft.com/office/drawing/2014/main" id="{F2A191AF-7833-440D-BCB0-F8171A5E9D9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E768EB0-6B87-4DFB-BB31-ADDDF7C6CF3E}" type="slidenum">
              <a:rPr lang="it-IT" altLang="it-IT">
                <a:solidFill>
                  <a:srgbClr val="000000"/>
                </a:solidFill>
              </a:rPr>
              <a:pPr/>
              <a:t>7</a:t>
            </a:fld>
            <a:endParaRPr lang="it-IT" altLang="it-IT">
              <a:solidFill>
                <a:srgbClr val="000000"/>
              </a:solidFill>
            </a:endParaRPr>
          </a:p>
        </p:txBody>
      </p:sp>
      <p:sp>
        <p:nvSpPr>
          <p:cNvPr id="27651" name="Rectangle 2">
            <a:extLst>
              <a:ext uri="{FF2B5EF4-FFF2-40B4-BE49-F238E27FC236}">
                <a16:creationId xmlns:a16="http://schemas.microsoft.com/office/drawing/2014/main" id="{FCFBD1FE-09B8-4FCB-8DE2-98482F616613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>
            <a:extLst>
              <a:ext uri="{FF2B5EF4-FFF2-40B4-BE49-F238E27FC236}">
                <a16:creationId xmlns:a16="http://schemas.microsoft.com/office/drawing/2014/main" id="{E9153D94-E719-41D2-A0E8-CE411BD1CFD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>
            <a:extLst>
              <a:ext uri="{FF2B5EF4-FFF2-40B4-BE49-F238E27FC236}">
                <a16:creationId xmlns:a16="http://schemas.microsoft.com/office/drawing/2014/main" id="{55E742AC-87A2-4D41-AE43-2464252D944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7418941-755E-40E6-9598-384852D724FD}" type="slidenum">
              <a:rPr lang="it-IT" altLang="it-IT">
                <a:solidFill>
                  <a:srgbClr val="000000"/>
                </a:solidFill>
              </a:rPr>
              <a:pPr/>
              <a:t>10</a:t>
            </a:fld>
            <a:endParaRPr lang="it-IT" altLang="it-IT">
              <a:solidFill>
                <a:srgbClr val="000000"/>
              </a:solidFill>
            </a:endParaRPr>
          </a:p>
        </p:txBody>
      </p:sp>
      <p:sp>
        <p:nvSpPr>
          <p:cNvPr id="28675" name="Rectangle 2">
            <a:extLst>
              <a:ext uri="{FF2B5EF4-FFF2-40B4-BE49-F238E27FC236}">
                <a16:creationId xmlns:a16="http://schemas.microsoft.com/office/drawing/2014/main" id="{2E6A501F-D1CA-40C8-ACC3-746CD984C3A0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>
            <a:extLst>
              <a:ext uri="{FF2B5EF4-FFF2-40B4-BE49-F238E27FC236}">
                <a16:creationId xmlns:a16="http://schemas.microsoft.com/office/drawing/2014/main" id="{83E50806-7DE4-4512-961C-ECFE4761889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>
            <a:extLst>
              <a:ext uri="{FF2B5EF4-FFF2-40B4-BE49-F238E27FC236}">
                <a16:creationId xmlns:a16="http://schemas.microsoft.com/office/drawing/2014/main" id="{A5A05C05-1430-4DA6-AF6A-044DB2E98C9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B888C48-5CB4-4347-980B-5D10280F434F}" type="slidenum">
              <a:rPr lang="it-IT" altLang="it-IT">
                <a:solidFill>
                  <a:srgbClr val="000000"/>
                </a:solidFill>
              </a:rPr>
              <a:pPr/>
              <a:t>11</a:t>
            </a:fld>
            <a:endParaRPr lang="it-IT" altLang="it-IT">
              <a:solidFill>
                <a:srgbClr val="000000"/>
              </a:solidFill>
            </a:endParaRPr>
          </a:p>
        </p:txBody>
      </p:sp>
      <p:sp>
        <p:nvSpPr>
          <p:cNvPr id="29699" name="Rectangle 2">
            <a:extLst>
              <a:ext uri="{FF2B5EF4-FFF2-40B4-BE49-F238E27FC236}">
                <a16:creationId xmlns:a16="http://schemas.microsoft.com/office/drawing/2014/main" id="{E7BECC92-C341-443D-815A-9D8138A01939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>
            <a:extLst>
              <a:ext uri="{FF2B5EF4-FFF2-40B4-BE49-F238E27FC236}">
                <a16:creationId xmlns:a16="http://schemas.microsoft.com/office/drawing/2014/main" id="{CA1D64FA-686D-4B5F-8D70-23B8F790D55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>
            <a:extLst>
              <a:ext uri="{FF2B5EF4-FFF2-40B4-BE49-F238E27FC236}">
                <a16:creationId xmlns:a16="http://schemas.microsoft.com/office/drawing/2014/main" id="{36EF1BE3-F9C6-4606-9448-1C6DC457A7E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3F061C0-8159-40EE-9EF7-56FE086ECCB6}" type="slidenum">
              <a:rPr lang="it-IT" altLang="it-IT">
                <a:solidFill>
                  <a:srgbClr val="000000"/>
                </a:solidFill>
              </a:rPr>
              <a:pPr/>
              <a:t>12</a:t>
            </a:fld>
            <a:endParaRPr lang="it-IT" altLang="it-IT">
              <a:solidFill>
                <a:srgbClr val="000000"/>
              </a:solidFill>
            </a:endParaRPr>
          </a:p>
        </p:txBody>
      </p:sp>
      <p:sp>
        <p:nvSpPr>
          <p:cNvPr id="30723" name="Rectangle 2">
            <a:extLst>
              <a:ext uri="{FF2B5EF4-FFF2-40B4-BE49-F238E27FC236}">
                <a16:creationId xmlns:a16="http://schemas.microsoft.com/office/drawing/2014/main" id="{56935DF9-FE97-4848-962A-BE6DD6C3CDA6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>
            <a:extLst>
              <a:ext uri="{FF2B5EF4-FFF2-40B4-BE49-F238E27FC236}">
                <a16:creationId xmlns:a16="http://schemas.microsoft.com/office/drawing/2014/main" id="{9661B759-44D8-471D-933F-955F19FCC68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>
            <a:extLst>
              <a:ext uri="{FF2B5EF4-FFF2-40B4-BE49-F238E27FC236}">
                <a16:creationId xmlns:a16="http://schemas.microsoft.com/office/drawing/2014/main" id="{83AF3993-A727-4CBA-AACC-664F6C2FA1C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BE1BB68-B68E-4F71-A6B4-C979CBEE7FC0}" type="slidenum">
              <a:rPr lang="it-IT" altLang="it-IT">
                <a:solidFill>
                  <a:srgbClr val="000000"/>
                </a:solidFill>
              </a:rPr>
              <a:pPr/>
              <a:t>13</a:t>
            </a:fld>
            <a:endParaRPr lang="it-IT" altLang="it-IT">
              <a:solidFill>
                <a:srgbClr val="000000"/>
              </a:solidFill>
            </a:endParaRPr>
          </a:p>
        </p:txBody>
      </p:sp>
      <p:sp>
        <p:nvSpPr>
          <p:cNvPr id="31747" name="Rectangle 2">
            <a:extLst>
              <a:ext uri="{FF2B5EF4-FFF2-40B4-BE49-F238E27FC236}">
                <a16:creationId xmlns:a16="http://schemas.microsoft.com/office/drawing/2014/main" id="{4D420C6A-5115-4AB3-9F0C-0D28A3D2B108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>
            <a:extLst>
              <a:ext uri="{FF2B5EF4-FFF2-40B4-BE49-F238E27FC236}">
                <a16:creationId xmlns:a16="http://schemas.microsoft.com/office/drawing/2014/main" id="{160FD254-7554-42A8-A20F-CB6A434BBDF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>
            <a:extLst>
              <a:ext uri="{FF2B5EF4-FFF2-40B4-BE49-F238E27FC236}">
                <a16:creationId xmlns:a16="http://schemas.microsoft.com/office/drawing/2014/main" id="{8426B4F3-0EFF-4371-AB09-A6063893218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EA0DCA1-27EA-4EC8-BF24-EB65DEE0391C}" type="slidenum">
              <a:rPr lang="it-IT" altLang="it-IT">
                <a:solidFill>
                  <a:srgbClr val="000000"/>
                </a:solidFill>
              </a:rPr>
              <a:pPr/>
              <a:t>14</a:t>
            </a:fld>
            <a:endParaRPr lang="it-IT" altLang="it-IT">
              <a:solidFill>
                <a:srgbClr val="000000"/>
              </a:solidFill>
            </a:endParaRPr>
          </a:p>
        </p:txBody>
      </p:sp>
      <p:sp>
        <p:nvSpPr>
          <p:cNvPr id="32771" name="Rectangle 2">
            <a:extLst>
              <a:ext uri="{FF2B5EF4-FFF2-40B4-BE49-F238E27FC236}">
                <a16:creationId xmlns:a16="http://schemas.microsoft.com/office/drawing/2014/main" id="{24D64E9B-8C3A-41D3-B6EF-CF7E145D15AE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>
            <a:extLst>
              <a:ext uri="{FF2B5EF4-FFF2-40B4-BE49-F238E27FC236}">
                <a16:creationId xmlns:a16="http://schemas.microsoft.com/office/drawing/2014/main" id="{7AACE811-D416-46DE-BFE2-EEC25B34D0C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>
            <a:extLst>
              <a:ext uri="{FF2B5EF4-FFF2-40B4-BE49-F238E27FC236}">
                <a16:creationId xmlns:a16="http://schemas.microsoft.com/office/drawing/2014/main" id="{596E190F-C4C1-4CC7-B0CF-6C4CE0525DB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4EDFF3B-EFEA-4EEB-846B-3F1EA4CEA7A4}" type="slidenum">
              <a:rPr lang="it-IT" altLang="it-IT">
                <a:solidFill>
                  <a:srgbClr val="000000"/>
                </a:solidFill>
              </a:rPr>
              <a:pPr/>
              <a:t>15</a:t>
            </a:fld>
            <a:endParaRPr lang="it-IT" altLang="it-IT">
              <a:solidFill>
                <a:srgbClr val="000000"/>
              </a:solidFill>
            </a:endParaRPr>
          </a:p>
        </p:txBody>
      </p:sp>
      <p:sp>
        <p:nvSpPr>
          <p:cNvPr id="33795" name="Rectangle 2">
            <a:extLst>
              <a:ext uri="{FF2B5EF4-FFF2-40B4-BE49-F238E27FC236}">
                <a16:creationId xmlns:a16="http://schemas.microsoft.com/office/drawing/2014/main" id="{BCAC12B8-BF56-4988-8944-EB55F1C35A8E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>
            <a:extLst>
              <a:ext uri="{FF2B5EF4-FFF2-40B4-BE49-F238E27FC236}">
                <a16:creationId xmlns:a16="http://schemas.microsoft.com/office/drawing/2014/main" id="{EAE40FA7-0CD3-4271-BC96-D295DC59A7D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>
            <a:extLst>
              <a:ext uri="{FF2B5EF4-FFF2-40B4-BE49-F238E27FC236}">
                <a16:creationId xmlns:a16="http://schemas.microsoft.com/office/drawing/2014/main" id="{123C7D53-8460-4654-9C06-A23E4629D1A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2BCBA98-C1F7-4A74-9DB1-59310ED87C7D}" type="slidenum">
              <a:rPr lang="it-IT" altLang="it-IT">
                <a:solidFill>
                  <a:srgbClr val="000000"/>
                </a:solidFill>
              </a:rPr>
              <a:pPr/>
              <a:t>16</a:t>
            </a:fld>
            <a:endParaRPr lang="it-IT" altLang="it-IT">
              <a:solidFill>
                <a:srgbClr val="000000"/>
              </a:solidFill>
            </a:endParaRPr>
          </a:p>
        </p:txBody>
      </p:sp>
      <p:sp>
        <p:nvSpPr>
          <p:cNvPr id="34819" name="Rectangle 2">
            <a:extLst>
              <a:ext uri="{FF2B5EF4-FFF2-40B4-BE49-F238E27FC236}">
                <a16:creationId xmlns:a16="http://schemas.microsoft.com/office/drawing/2014/main" id="{7D08BF24-2290-4AEE-8C41-72A9985A4A4E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>
            <a:extLst>
              <a:ext uri="{FF2B5EF4-FFF2-40B4-BE49-F238E27FC236}">
                <a16:creationId xmlns:a16="http://schemas.microsoft.com/office/drawing/2014/main" id="{01F7B557-3325-454B-B099-77B0F5701F8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>
            <a:extLst>
              <a:ext uri="{FF2B5EF4-FFF2-40B4-BE49-F238E27FC236}">
                <a16:creationId xmlns:a16="http://schemas.microsoft.com/office/drawing/2014/main" id="{A6F585C0-6C4E-4F64-A339-3C1DC2264E9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EF8CE47-4B49-4539-9192-DF0609DC1DF7}" type="slidenum">
              <a:rPr lang="it-IT" altLang="it-IT">
                <a:solidFill>
                  <a:srgbClr val="000000"/>
                </a:solidFill>
              </a:rPr>
              <a:pPr/>
              <a:t>17</a:t>
            </a:fld>
            <a:endParaRPr lang="it-IT" altLang="it-IT">
              <a:solidFill>
                <a:srgbClr val="000000"/>
              </a:solidFill>
            </a:endParaRPr>
          </a:p>
        </p:txBody>
      </p:sp>
      <p:sp>
        <p:nvSpPr>
          <p:cNvPr id="35843" name="Rectangle 2">
            <a:extLst>
              <a:ext uri="{FF2B5EF4-FFF2-40B4-BE49-F238E27FC236}">
                <a16:creationId xmlns:a16="http://schemas.microsoft.com/office/drawing/2014/main" id="{4A13169C-F0E2-4B23-9233-010290E71936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>
            <a:extLst>
              <a:ext uri="{FF2B5EF4-FFF2-40B4-BE49-F238E27FC236}">
                <a16:creationId xmlns:a16="http://schemas.microsoft.com/office/drawing/2014/main" id="{DA0864B8-89E1-4BA7-8CFC-D4F03C65F9E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>
            <a:extLst>
              <a:ext uri="{FF2B5EF4-FFF2-40B4-BE49-F238E27FC236}">
                <a16:creationId xmlns:a16="http://schemas.microsoft.com/office/drawing/2014/main" id="{A95F937C-9A9B-4EEE-AB81-60D6B27E008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16302EA-2A5F-4FBB-B1AF-207E1EB5C981}" type="slidenum">
              <a:rPr lang="it-IT" altLang="it-IT">
                <a:solidFill>
                  <a:srgbClr val="000000"/>
                </a:solidFill>
              </a:rPr>
              <a:pPr/>
              <a:t>18</a:t>
            </a:fld>
            <a:endParaRPr lang="it-IT" altLang="it-IT">
              <a:solidFill>
                <a:srgbClr val="000000"/>
              </a:solidFill>
            </a:endParaRPr>
          </a:p>
        </p:txBody>
      </p:sp>
      <p:sp>
        <p:nvSpPr>
          <p:cNvPr id="36867" name="Rectangle 2">
            <a:extLst>
              <a:ext uri="{FF2B5EF4-FFF2-40B4-BE49-F238E27FC236}">
                <a16:creationId xmlns:a16="http://schemas.microsoft.com/office/drawing/2014/main" id="{1E9EF834-1F79-4346-B854-71C410E3BDEE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>
            <a:extLst>
              <a:ext uri="{FF2B5EF4-FFF2-40B4-BE49-F238E27FC236}">
                <a16:creationId xmlns:a16="http://schemas.microsoft.com/office/drawing/2014/main" id="{8DAD624D-5AD3-4857-8EF2-B125603D34C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>
            <a:extLst>
              <a:ext uri="{FF2B5EF4-FFF2-40B4-BE49-F238E27FC236}">
                <a16:creationId xmlns:a16="http://schemas.microsoft.com/office/drawing/2014/main" id="{A3BC2951-2B68-4BCD-B9D8-7B139CD90A3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8038D43-D4DB-4330-8D7D-808347B20074}" type="slidenum">
              <a:rPr lang="it-IT" altLang="it-IT">
                <a:solidFill>
                  <a:srgbClr val="000000"/>
                </a:solidFill>
              </a:rPr>
              <a:pPr/>
              <a:t>19</a:t>
            </a:fld>
            <a:endParaRPr lang="it-IT" altLang="it-IT">
              <a:solidFill>
                <a:srgbClr val="000000"/>
              </a:solidFill>
            </a:endParaRPr>
          </a:p>
        </p:txBody>
      </p:sp>
      <p:sp>
        <p:nvSpPr>
          <p:cNvPr id="37891" name="Rectangle 2">
            <a:extLst>
              <a:ext uri="{FF2B5EF4-FFF2-40B4-BE49-F238E27FC236}">
                <a16:creationId xmlns:a16="http://schemas.microsoft.com/office/drawing/2014/main" id="{96E45A1B-D0B4-4A84-A07C-A9D64170AB5C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>
            <a:extLst>
              <a:ext uri="{FF2B5EF4-FFF2-40B4-BE49-F238E27FC236}">
                <a16:creationId xmlns:a16="http://schemas.microsoft.com/office/drawing/2014/main" id="{874BC78E-6B35-45D4-970C-FF3039B625C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>
            <a:extLst>
              <a:ext uri="{FF2B5EF4-FFF2-40B4-BE49-F238E27FC236}">
                <a16:creationId xmlns:a16="http://schemas.microsoft.com/office/drawing/2014/main" id="{60EBFCE4-9E07-4A2B-BD3B-3EC8D46C063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1189545-90C1-4B6D-A3CD-B561992CD8E9}" type="slidenum">
              <a:rPr lang="it-IT" altLang="it-IT">
                <a:solidFill>
                  <a:srgbClr val="000000"/>
                </a:solidFill>
              </a:rPr>
              <a:pPr/>
              <a:t>20</a:t>
            </a:fld>
            <a:endParaRPr lang="it-IT" altLang="it-IT">
              <a:solidFill>
                <a:srgbClr val="000000"/>
              </a:solidFill>
            </a:endParaRPr>
          </a:p>
        </p:txBody>
      </p:sp>
      <p:sp>
        <p:nvSpPr>
          <p:cNvPr id="38915" name="Rectangle 2">
            <a:extLst>
              <a:ext uri="{FF2B5EF4-FFF2-40B4-BE49-F238E27FC236}">
                <a16:creationId xmlns:a16="http://schemas.microsoft.com/office/drawing/2014/main" id="{E2C5F276-AB57-4BEE-82B9-17D84BC881B7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>
            <a:extLst>
              <a:ext uri="{FF2B5EF4-FFF2-40B4-BE49-F238E27FC236}">
                <a16:creationId xmlns:a16="http://schemas.microsoft.com/office/drawing/2014/main" id="{D451D47E-732D-41FF-BBD1-09D3ADB0E31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2C10F2D-471B-4E98-9386-397A7DAAE9D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4A83B34-E637-4F46-9FC3-53721DAB1E3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22F2C0A-DF5F-4D23-A88F-82AADE1C26F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2157052-EDF3-454D-8396-83DEEF15B073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3703317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97049DB-F9E7-434C-AF1A-1B1F3610DCC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5BCDF97-1062-4C51-A1F6-96CEF4AE1A8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525BDCC-F4FE-44CC-B715-C78013DDBBC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7CC6A3F-FC02-44FD-AB34-0743E6E51E1C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2284989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248E38F-2E5F-4F87-9A81-B9302C93E40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1240BC2-0A39-4393-BEFB-7714716C3CA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D987EAC-5625-4FC8-8AD1-41D1CD79A32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F8E738E-4EEA-479C-BDA9-5306F3111E10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535592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41EDCC3-AF9B-4A30-A23E-56B8BAECB5A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77C7CFB-A9B1-4717-A6A9-85C54B2B591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F86F86A-544E-4D47-99E4-088951613BE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9F4AB95-925C-45DF-BEAC-E9CF7AAA79AA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9019951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B8402401-9CF5-467A-A801-8D855BD7FE3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E031A8A8-B82D-4535-AD31-4A6166492C7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37501025-8CD1-4103-9E22-FA666736E1F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0B258EB-E452-4F73-85F8-4BE558AB8DBB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8238872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53048600-7862-4FB5-BAEC-6C6755615C3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9F3D713B-B83B-45B7-995A-9D268B0D65A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0440A637-7C2B-4ADA-BB15-6CDA5ECC55B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1B7BDBF-1206-4CC4-82D2-A12C0BFBC097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7924024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7839902F-9BD2-4BF6-A8C5-776287AC166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A79102D6-78DD-4FBA-8ECD-F8DCB7368C7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ACA16684-A26D-4B06-8F0C-5D231205425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719FFFB-FB85-4DD2-9B18-E7D1DBF63F08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6289132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CC2B9A3-2598-49E3-A2AC-631A3577073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87AB467-8C5C-41F6-8C5B-36FCBF27129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9DAD112-6DF9-4879-9DF3-3F061F5ABF8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71C5553-B93D-45EC-A831-DC0BA41B2D1F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2847450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C6CF241-2BFB-4079-A7B4-2574E5E7CEB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3F66E2D-3B58-4DA2-9321-373AE6AE9A9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87FE137-1610-4C55-A767-F448984CC21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57C2C46-DB8B-43E4-8195-580BACE3ADBB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401406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12233F2-C854-4F57-99CC-28B1EA3D13E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74286DB-B01D-4725-AB44-ED9518B81C9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345E98C-6A4E-4E32-B20D-18ADC897C26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AAAD82B-FFAE-4698-B8D3-EE9AD83A224B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115913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C86D92E-2693-4208-A7D8-8E7C2FA0B8E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B1AF0D0-B1AF-48E8-A3C3-FC3DA40058F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2E3A7C3-7D2A-4C68-AF5C-8A3C2F9D635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9E58FF0-B984-478E-A52E-94B9C9A88ED9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467732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64C2029C-D693-49E1-A387-DD9C89CDE72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lo stile del titolo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0F69DFF9-4D73-489F-99AA-F8ADDE300A2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gli stili del testo dello schema</a:t>
            </a:r>
          </a:p>
          <a:p>
            <a:pPr lvl="1"/>
            <a:r>
              <a:rPr lang="it-IT" altLang="it-IT"/>
              <a:t>Secondo livello</a:t>
            </a:r>
          </a:p>
          <a:p>
            <a:pPr lvl="2"/>
            <a:r>
              <a:rPr lang="it-IT" altLang="it-IT"/>
              <a:t>Terzo livello</a:t>
            </a:r>
          </a:p>
          <a:p>
            <a:pPr lvl="3"/>
            <a:r>
              <a:rPr lang="it-IT" altLang="it-IT"/>
              <a:t>Quarto livello</a:t>
            </a:r>
          </a:p>
          <a:p>
            <a:pPr lvl="4"/>
            <a:r>
              <a:rPr lang="it-IT" altLang="it-IT"/>
              <a:t>Quinto livello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60C1EB66-0B71-4F68-931C-3835DEFE238C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158D17D0-2E6D-42D7-904C-6D5A8AA5314A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8EA3545E-D485-448B-9FA2-182FF885A004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06C4840-209A-4FD2-B6E7-5482F9318726}" type="slidenum">
              <a:rPr lang="it-IT" altLang="it-IT"/>
              <a:pPr/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12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6.png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12.png"/><Relationship Id="rId4" Type="http://schemas.openxmlformats.org/officeDocument/2006/relationships/diagramLayout" Target="../diagrams/layout1.xml"/><Relationship Id="rId9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7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7.jpe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2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4" descr="Risultati immagini per europe flag">
            <a:extLst>
              <a:ext uri="{FF2B5EF4-FFF2-40B4-BE49-F238E27FC236}">
                <a16:creationId xmlns:a16="http://schemas.microsoft.com/office/drawing/2014/main" id="{CDA630AB-3DC8-4314-AAAC-952313568D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0" y="836613"/>
            <a:ext cx="9144000" cy="439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ttangolo 5">
            <a:extLst>
              <a:ext uri="{FF2B5EF4-FFF2-40B4-BE49-F238E27FC236}">
                <a16:creationId xmlns:a16="http://schemas.microsoft.com/office/drawing/2014/main" id="{2790ACDE-C658-4BA8-82EC-373A6A1770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47813" y="4357688"/>
            <a:ext cx="73421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 sz="2400">
              <a:solidFill>
                <a:srgbClr val="C00000"/>
              </a:solidFill>
              <a:latin typeface="Narkisim" pitchFamily="34" charset="0"/>
              <a:cs typeface="Narkisim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ECC9F618-6BD7-4699-BEAB-78BB7E7F5713}"/>
              </a:ext>
            </a:extLst>
          </p:cNvPr>
          <p:cNvSpPr txBox="1"/>
          <p:nvPr/>
        </p:nvSpPr>
        <p:spPr>
          <a:xfrm>
            <a:off x="0" y="4231669"/>
            <a:ext cx="9117013" cy="615553"/>
          </a:xfrm>
          <a:prstGeom prst="rect">
            <a:avLst/>
          </a:prstGeom>
          <a:noFill/>
        </p:spPr>
        <p:txBody>
          <a:bodyPr>
            <a:spAutoFit/>
            <a:scene3d>
              <a:camera prst="obliqueTopLef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angle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600" b="1" spc="50" dirty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glow rad="101600">
                    <a:schemeClr val="accent2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60000" dist="60007" dir="5400000" sy="-100000" algn="bl" rotWithShape="0"/>
                </a:effectLst>
                <a:latin typeface="Narkisim" pitchFamily="34" charset="-79"/>
                <a:cs typeface="Narkisim" pitchFamily="34" charset="-79"/>
              </a:rPr>
              <a:t>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spc="50" dirty="0">
              <a:ln w="11430"/>
              <a:gradFill>
                <a:gsLst>
                  <a:gs pos="25000">
                    <a:srgbClr val="C0504D">
                      <a:satMod val="155000"/>
                    </a:srgbClr>
                  </a:gs>
                  <a:gs pos="100000">
                    <a:srgbClr val="C0504D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glow rad="101600">
                  <a:srgbClr val="4BACC6">
                    <a:satMod val="175000"/>
                    <a:alpha val="40000"/>
                  </a:srgb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60000" endA="900" endPos="60000" dist="60007" dir="5400000" sy="-100000" algn="bl" rotWithShape="0"/>
              </a:effectLst>
              <a:latin typeface="Narkisim" pitchFamily="34" charset="-79"/>
              <a:cs typeface="Narkisim" pitchFamily="34" charset="-79"/>
            </a:endParaRPr>
          </a:p>
        </p:txBody>
      </p:sp>
      <p:sp>
        <p:nvSpPr>
          <p:cNvPr id="2053" name="Rectangle 8">
            <a:extLst>
              <a:ext uri="{FF2B5EF4-FFF2-40B4-BE49-F238E27FC236}">
                <a16:creationId xmlns:a16="http://schemas.microsoft.com/office/drawing/2014/main" id="{398E076F-A8DA-44BB-BFC4-95969DF99C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pic>
        <p:nvPicPr>
          <p:cNvPr id="2054" name="Immagine 1">
            <a:extLst>
              <a:ext uri="{FF2B5EF4-FFF2-40B4-BE49-F238E27FC236}">
                <a16:creationId xmlns:a16="http://schemas.microsoft.com/office/drawing/2014/main" id="{8F63F590-6640-40C5-91C9-38022C016F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5388" y="5802313"/>
            <a:ext cx="1544637" cy="79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5" name="AutoShape 2" descr="Risultati immagini per IMMAGINI INDIRE">
            <a:extLst>
              <a:ext uri="{FF2B5EF4-FFF2-40B4-BE49-F238E27FC236}">
                <a16:creationId xmlns:a16="http://schemas.microsoft.com/office/drawing/2014/main" id="{DB49DAB4-FFDD-4C8A-8B96-F805B82E99F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it-IT" altLang="it-IT"/>
          </a:p>
        </p:txBody>
      </p:sp>
      <p:pic>
        <p:nvPicPr>
          <p:cNvPr id="2056" name="Immagine 1">
            <a:extLst>
              <a:ext uri="{FF2B5EF4-FFF2-40B4-BE49-F238E27FC236}">
                <a16:creationId xmlns:a16="http://schemas.microsoft.com/office/drawing/2014/main" id="{8C279042-00E1-474D-A91C-0DECF6ED534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17013" cy="246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7" name="Immagine 3">
            <a:extLst>
              <a:ext uri="{FF2B5EF4-FFF2-40B4-BE49-F238E27FC236}">
                <a16:creationId xmlns:a16="http://schemas.microsoft.com/office/drawing/2014/main" id="{68C240C9-7D3D-4A9A-9D0C-9BF6EE4F46F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5765800"/>
            <a:ext cx="4562475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7A2A66AA-B36F-417D-B698-C6E25AE51BEB}"/>
              </a:ext>
            </a:extLst>
          </p:cNvPr>
          <p:cNvSpPr txBox="1"/>
          <p:nvPr/>
        </p:nvSpPr>
        <p:spPr>
          <a:xfrm>
            <a:off x="0" y="2636912"/>
            <a:ext cx="9112250" cy="18774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3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arkisim" pitchFamily="34" charset="-79"/>
                <a:cs typeface="Narkisim" pitchFamily="34" charset="-79"/>
              </a:rPr>
              <a:t>Progetto </a:t>
            </a:r>
            <a:r>
              <a:rPr lang="it-IT" sz="4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arkisim" pitchFamily="34" charset="-79"/>
                <a:cs typeface="Narkisim" pitchFamily="34" charset="-79"/>
              </a:rPr>
              <a:t>SMART SKILLS TO BE SMART </a:t>
            </a:r>
            <a:r>
              <a:rPr lang="it-IT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arkisim" pitchFamily="34" charset="-79"/>
                <a:cs typeface="Narkisim" pitchFamily="34" charset="-79"/>
              </a:rPr>
              <a:t>CODICE PROGETTO </a:t>
            </a:r>
            <a:r>
              <a:rPr lang="it-IT" sz="3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arkisim" pitchFamily="34" charset="-79"/>
                <a:cs typeface="Narkisim" pitchFamily="34" charset="-79"/>
              </a:rPr>
              <a:t>:2017-1-1701-KA102-005796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3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arkisim" pitchFamily="34" charset="-79"/>
                <a:cs typeface="Narkisim" pitchFamily="34" charset="-79"/>
              </a:rPr>
              <a:t>CAPOFILA I.I.S. «E. MATTEI»</a:t>
            </a:r>
            <a:endParaRPr lang="it-IT" sz="4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arkisim" pitchFamily="34" charset="-79"/>
              <a:cs typeface="Narkisim" pitchFamily="34" charset="-79"/>
            </a:endParaRPr>
          </a:p>
        </p:txBody>
      </p:sp>
      <p:pic>
        <p:nvPicPr>
          <p:cNvPr id="2059" name="Immagine 1">
            <a:extLst>
              <a:ext uri="{FF2B5EF4-FFF2-40B4-BE49-F238E27FC236}">
                <a16:creationId xmlns:a16="http://schemas.microsoft.com/office/drawing/2014/main" id="{B59D4B40-30C2-4DBA-8813-A6700CF9199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450" y="5805488"/>
            <a:ext cx="1897063" cy="846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0" name="Immagine 1">
            <a:extLst>
              <a:ext uri="{FF2B5EF4-FFF2-40B4-BE49-F238E27FC236}">
                <a16:creationId xmlns:a16="http://schemas.microsoft.com/office/drawing/2014/main" id="{2A3E671F-50CC-43DB-BE2F-074CA00231F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9763" y="5978525"/>
            <a:ext cx="1639887" cy="62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4" descr="https://encrypted-tbn0.gstatic.com/images?q=tbn:ANd9GcTU05whauAZYgYQF-VhEh2y8BS8VaPCKtkZni1Rl4UoVU6JDGwy9A">
            <a:extLst>
              <a:ext uri="{FF2B5EF4-FFF2-40B4-BE49-F238E27FC236}">
                <a16:creationId xmlns:a16="http://schemas.microsoft.com/office/drawing/2014/main" id="{74B79496-9C2B-434B-A247-0409DCECBB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30000" contrast="-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5" name="Segnaposto numero diapositiva 5">
            <a:extLst>
              <a:ext uri="{FF2B5EF4-FFF2-40B4-BE49-F238E27FC236}">
                <a16:creationId xmlns:a16="http://schemas.microsoft.com/office/drawing/2014/main" id="{707197B2-C943-4BE2-8700-679F01033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08B1ED5-86D5-464E-AF31-720BB6B50E51}" type="slidenum">
              <a:rPr lang="it-IT" altLang="it-IT">
                <a:solidFill>
                  <a:srgbClr val="000000"/>
                </a:solidFill>
              </a:rPr>
              <a:pPr/>
              <a:t>2</a:t>
            </a:fld>
            <a:endParaRPr lang="it-IT" altLang="it-IT">
              <a:solidFill>
                <a:srgbClr val="000000"/>
              </a:solidFill>
            </a:endParaRPr>
          </a:p>
        </p:txBody>
      </p:sp>
      <p:sp>
        <p:nvSpPr>
          <p:cNvPr id="3076" name="Rectangle 5">
            <a:extLst>
              <a:ext uri="{FF2B5EF4-FFF2-40B4-BE49-F238E27FC236}">
                <a16:creationId xmlns:a16="http://schemas.microsoft.com/office/drawing/2014/main" id="{DF163526-E99F-4C17-806F-94C3A7C85D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>
              <a:solidFill>
                <a:srgbClr val="000000"/>
              </a:solidFill>
            </a:endParaRPr>
          </a:p>
        </p:txBody>
      </p:sp>
      <p:sp>
        <p:nvSpPr>
          <p:cNvPr id="14" name="Titolo 13">
            <a:extLst>
              <a:ext uri="{FF2B5EF4-FFF2-40B4-BE49-F238E27FC236}">
                <a16:creationId xmlns:a16="http://schemas.microsoft.com/office/drawing/2014/main" id="{68AE46B6-047E-4190-98A5-4C6D28D9B8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836613"/>
            <a:ext cx="8866188" cy="5208587"/>
          </a:xfrm>
        </p:spPr>
        <p:txBody>
          <a:bodyPr/>
          <a:lstStyle/>
          <a:p>
            <a:pPr>
              <a:defRPr/>
            </a:pPr>
            <a:br>
              <a:rPr lang="it-IT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</a:br>
            <a:r>
              <a:rPr lang="it-IT" sz="3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rkisim" pitchFamily="34" charset="-79"/>
                <a:ea typeface="+mn-ea"/>
                <a:cs typeface="Narkisim" pitchFamily="34" charset="-79"/>
              </a:rPr>
              <a:t>Organismo Proponente ed Organismo d’Invio:</a:t>
            </a:r>
            <a:br>
              <a:rPr lang="it-IT" sz="3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rkisim" pitchFamily="34" charset="-79"/>
                <a:ea typeface="+mn-ea"/>
                <a:cs typeface="Narkisim" pitchFamily="34" charset="-79"/>
              </a:rPr>
            </a:br>
            <a:r>
              <a:rPr lang="it-IT" sz="3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rkisim" pitchFamily="34" charset="-79"/>
                <a:ea typeface="+mn-ea"/>
                <a:cs typeface="Narkisim" pitchFamily="34" charset="-79"/>
              </a:rPr>
              <a:t>IIS «E. Mattei»</a:t>
            </a:r>
            <a:br>
              <a:rPr lang="it-IT" sz="3200" b="1" dirty="0">
                <a:solidFill>
                  <a:schemeClr val="accent2"/>
                </a:solidFill>
                <a:latin typeface="Narkisim" pitchFamily="34" charset="-79"/>
                <a:cs typeface="Narkisim" pitchFamily="34" charset="-79"/>
              </a:rPr>
            </a:br>
            <a:r>
              <a:rPr lang="it-IT" sz="3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rkisim" pitchFamily="34" charset="-79"/>
                <a:cs typeface="Narkisim" pitchFamily="34" charset="-79"/>
              </a:rPr>
              <a:t>Organismo di Invio </a:t>
            </a:r>
            <a:r>
              <a:rPr lang="it-IT" sz="3200" b="1" dirty="0">
                <a:solidFill>
                  <a:schemeClr val="accent2"/>
                </a:solidFill>
                <a:latin typeface="Narkisim" pitchFamily="34" charset="-79"/>
                <a:cs typeface="Narkisim" pitchFamily="34" charset="-79"/>
              </a:rPr>
              <a:t>:</a:t>
            </a:r>
            <a:br>
              <a:rPr lang="it-IT" sz="2800" dirty="0">
                <a:latin typeface="Narkisim" pitchFamily="34" charset="-79"/>
                <a:cs typeface="Narkisim" pitchFamily="34" charset="-79"/>
              </a:rPr>
            </a:br>
            <a:r>
              <a:rPr lang="it-IT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rkisim" pitchFamily="34" charset="-79"/>
                <a:cs typeface="Narkisim" pitchFamily="34" charset="-79"/>
              </a:rPr>
              <a:t>Polo Liceale «Mattioli»</a:t>
            </a:r>
            <a:br>
              <a:rPr lang="it-IT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rkisim" pitchFamily="34" charset="-79"/>
                <a:ea typeface="+mn-ea"/>
                <a:cs typeface="Narkisim" pitchFamily="34" charset="-79"/>
              </a:rPr>
            </a:br>
            <a:r>
              <a:rPr lang="it-IT" sz="3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rkisim" pitchFamily="34" charset="-79"/>
                <a:ea typeface="+mn-ea"/>
                <a:cs typeface="Narkisim" pitchFamily="34" charset="-79"/>
              </a:rPr>
              <a:t>Beneficiari</a:t>
            </a:r>
            <a:br>
              <a:rPr lang="it-IT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rkisim" pitchFamily="34" charset="-79"/>
                <a:ea typeface="+mn-ea"/>
                <a:cs typeface="Narkisim" pitchFamily="34" charset="-79"/>
              </a:rPr>
            </a:br>
            <a:r>
              <a:rPr lang="it-IT" sz="2800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rkisim" pitchFamily="34" charset="-79"/>
                <a:ea typeface="+mn-ea"/>
                <a:cs typeface="Narkisim" pitchFamily="34" charset="-79"/>
              </a:rPr>
              <a:t>n. 35 alunni delle classi III e IV dell’Istituto Mattei</a:t>
            </a:r>
            <a:br>
              <a:rPr lang="it-IT" sz="2800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rkisim" pitchFamily="34" charset="-79"/>
                <a:ea typeface="+mn-ea"/>
                <a:cs typeface="Narkisim" pitchFamily="34" charset="-79"/>
              </a:rPr>
            </a:br>
            <a:r>
              <a:rPr lang="it-IT" sz="2800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rkisim" pitchFamily="34" charset="-79"/>
                <a:ea typeface="+mn-ea"/>
                <a:cs typeface="Narkisim" pitchFamily="34" charset="-79"/>
              </a:rPr>
              <a:t>n. 15 alunni delle classi  III e IV del Polo Liceale Mattioli</a:t>
            </a:r>
            <a:br>
              <a:rPr lang="it-IT" sz="2800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rkisim" pitchFamily="34" charset="-79"/>
                <a:ea typeface="+mn-ea"/>
                <a:cs typeface="Narkisim" pitchFamily="34" charset="-79"/>
              </a:rPr>
            </a:br>
            <a:r>
              <a:rPr lang="it-IT" sz="3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rkisim" pitchFamily="34" charset="-79"/>
                <a:ea typeface="+mn-ea"/>
                <a:cs typeface="Narkisim" pitchFamily="34" charset="-79"/>
              </a:rPr>
              <a:t>Organismo intermediario di supporto alla gestione</a:t>
            </a:r>
            <a:br>
              <a:rPr lang="it-IT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rkisim" pitchFamily="34" charset="-79"/>
                <a:ea typeface="+mn-ea"/>
                <a:cs typeface="Narkisim" pitchFamily="34" charset="-79"/>
              </a:rPr>
            </a:br>
            <a:r>
              <a:rPr lang="it-IT" sz="2800" b="1" i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rkisim" pitchFamily="34" charset="-79"/>
                <a:ea typeface="+mn-ea"/>
                <a:cs typeface="Narkisim" pitchFamily="34" charset="-79"/>
              </a:rPr>
              <a:t>Akon</a:t>
            </a:r>
            <a:r>
              <a:rPr lang="it-IT" sz="28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rkisim" pitchFamily="34" charset="-79"/>
                <a:ea typeface="+mn-ea"/>
                <a:cs typeface="Narkisim" pitchFamily="34" charset="-79"/>
              </a:rPr>
              <a:t> Service S.a.s.</a:t>
            </a:r>
            <a:br>
              <a:rPr lang="it-IT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</a:br>
            <a:br>
              <a:rPr lang="it-IT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</a:br>
            <a:r>
              <a:rPr lang="it-IT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	</a:t>
            </a:r>
            <a:br>
              <a:rPr lang="it-IT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</a:br>
            <a:r>
              <a:rPr lang="it-IT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	</a:t>
            </a:r>
          </a:p>
        </p:txBody>
      </p:sp>
      <p:pic>
        <p:nvPicPr>
          <p:cNvPr id="3078" name="Immagine 1">
            <a:extLst>
              <a:ext uri="{FF2B5EF4-FFF2-40B4-BE49-F238E27FC236}">
                <a16:creationId xmlns:a16="http://schemas.microsoft.com/office/drawing/2014/main" id="{75418598-2D91-4246-A8EF-6047452D18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488" y="6284913"/>
            <a:ext cx="3671887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9" name="Immagine 2">
            <a:extLst>
              <a:ext uri="{FF2B5EF4-FFF2-40B4-BE49-F238E27FC236}">
                <a16:creationId xmlns:a16="http://schemas.microsoft.com/office/drawing/2014/main" id="{3B8BFD3B-420F-4A98-9A22-0AD19CA5A2E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6900" y="6130925"/>
            <a:ext cx="1346200" cy="557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0" name="Immagine 1">
            <a:extLst>
              <a:ext uri="{FF2B5EF4-FFF2-40B4-BE49-F238E27FC236}">
                <a16:creationId xmlns:a16="http://schemas.microsoft.com/office/drawing/2014/main" id="{555B1CD7-4B0B-4EDB-851A-8F2B8B4EA31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6613" y="6130925"/>
            <a:ext cx="1641475" cy="620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1" name="Immagine 2">
            <a:extLst>
              <a:ext uri="{FF2B5EF4-FFF2-40B4-BE49-F238E27FC236}">
                <a16:creationId xmlns:a16="http://schemas.microsoft.com/office/drawing/2014/main" id="{3B3F31C4-8CD2-4F57-9638-7E6E3CF93BD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9913" y="5995988"/>
            <a:ext cx="1895475" cy="846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4" descr="https://encrypted-tbn0.gstatic.com/images?q=tbn:ANd9GcTU05whauAZYgYQF-VhEh2y8BS8VaPCKtkZni1Rl4UoVU6JDGwy9A">
            <a:extLst>
              <a:ext uri="{FF2B5EF4-FFF2-40B4-BE49-F238E27FC236}">
                <a16:creationId xmlns:a16="http://schemas.microsoft.com/office/drawing/2014/main" id="{A7C5EEC1-FB88-43DF-BD01-3E4C179F6A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30000" contrast="-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Segnaposto numero diapositiva 5">
            <a:extLst>
              <a:ext uri="{FF2B5EF4-FFF2-40B4-BE49-F238E27FC236}">
                <a16:creationId xmlns:a16="http://schemas.microsoft.com/office/drawing/2014/main" id="{9CBD804B-3535-4D20-A0E9-EEE36FFDAA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54B1188-E556-444B-8CAC-15E8C610C7BC}" type="slidenum">
              <a:rPr lang="it-IT" altLang="it-IT">
                <a:solidFill>
                  <a:srgbClr val="000000"/>
                </a:solidFill>
              </a:rPr>
              <a:pPr/>
              <a:t>3</a:t>
            </a:fld>
            <a:endParaRPr lang="it-IT" altLang="it-IT">
              <a:solidFill>
                <a:srgbClr val="000000"/>
              </a:solidFill>
            </a:endParaRPr>
          </a:p>
        </p:txBody>
      </p:sp>
      <p:sp>
        <p:nvSpPr>
          <p:cNvPr id="4100" name="Rectangle 5">
            <a:extLst>
              <a:ext uri="{FF2B5EF4-FFF2-40B4-BE49-F238E27FC236}">
                <a16:creationId xmlns:a16="http://schemas.microsoft.com/office/drawing/2014/main" id="{345CEF36-CAC9-435D-A8F1-497202278F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>
              <a:solidFill>
                <a:srgbClr val="000000"/>
              </a:solidFill>
            </a:endParaRPr>
          </a:p>
        </p:txBody>
      </p:sp>
      <p:sp>
        <p:nvSpPr>
          <p:cNvPr id="14" name="Titolo 13">
            <a:extLst>
              <a:ext uri="{FF2B5EF4-FFF2-40B4-BE49-F238E27FC236}">
                <a16:creationId xmlns:a16="http://schemas.microsoft.com/office/drawing/2014/main" id="{033209AF-14DD-40A3-A454-33D45DEEDD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8313" y="101600"/>
            <a:ext cx="8218487" cy="5559425"/>
          </a:xfrm>
        </p:spPr>
        <p:txBody>
          <a:bodyPr/>
          <a:lstStyle/>
          <a:p>
            <a:pPr marL="457200" indent="-457200" algn="l" eaLnBrk="1" hangingPunct="1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br>
              <a:rPr lang="it-IT" sz="2800" b="1" dirty="0">
                <a:solidFill>
                  <a:schemeClr val="tx1"/>
                </a:solidFill>
                <a:latin typeface="Narkisim" pitchFamily="34" charset="-79"/>
                <a:ea typeface="+mn-ea"/>
                <a:cs typeface="Narkisim" pitchFamily="34" charset="-79"/>
              </a:rPr>
            </a:br>
            <a:br>
              <a:rPr lang="it-IT" sz="2800" b="1" dirty="0">
                <a:solidFill>
                  <a:schemeClr val="tx1"/>
                </a:solidFill>
                <a:latin typeface="Narkisim" pitchFamily="34" charset="-79"/>
                <a:ea typeface="+mn-ea"/>
                <a:cs typeface="Narkisim" pitchFamily="34" charset="-79"/>
              </a:rPr>
            </a:br>
            <a:br>
              <a:rPr lang="it-IT" sz="2800" b="1" dirty="0">
                <a:solidFill>
                  <a:schemeClr val="tx1"/>
                </a:solidFill>
                <a:latin typeface="Narkisim" pitchFamily="34" charset="-79"/>
                <a:ea typeface="+mn-ea"/>
                <a:cs typeface="Narkisim" pitchFamily="34" charset="-79"/>
              </a:rPr>
            </a:br>
            <a:br>
              <a:rPr lang="it-IT" sz="2800" b="1" dirty="0">
                <a:solidFill>
                  <a:schemeClr val="tx1"/>
                </a:solidFill>
                <a:latin typeface="Narkisim" pitchFamily="34" charset="-79"/>
                <a:ea typeface="+mn-ea"/>
                <a:cs typeface="Narkisim" pitchFamily="34" charset="-79"/>
              </a:rPr>
            </a:br>
            <a:br>
              <a:rPr lang="it-IT" sz="2800" b="1" dirty="0">
                <a:solidFill>
                  <a:schemeClr val="tx1"/>
                </a:solidFill>
                <a:latin typeface="Narkisim" pitchFamily="34" charset="-79"/>
                <a:ea typeface="+mn-ea"/>
                <a:cs typeface="Narkisim" pitchFamily="34" charset="-79"/>
              </a:rPr>
            </a:br>
            <a:r>
              <a:rPr lang="it-IT" sz="2800" b="1" dirty="0">
                <a:solidFill>
                  <a:schemeClr val="tx1"/>
                </a:solidFill>
                <a:latin typeface="Narkisim" pitchFamily="34" charset="-79"/>
                <a:ea typeface="+mn-ea"/>
                <a:cs typeface="Narkisim" pitchFamily="34" charset="-79"/>
              </a:rPr>
              <a:t>-</a:t>
            </a:r>
            <a:r>
              <a:rPr lang="it-IT" sz="2400" b="1" dirty="0">
                <a:solidFill>
                  <a:schemeClr val="tx1"/>
                </a:solidFill>
                <a:latin typeface="Narkisim" pitchFamily="34" charset="-79"/>
                <a:ea typeface="+mn-ea"/>
                <a:cs typeface="Narkisim" pitchFamily="34" charset="-79"/>
              </a:rPr>
              <a:t>Potenziare le competenze professionali dei giovani (digitali, progettuali, urbanistiche, logistiche ed ambientali)</a:t>
            </a:r>
            <a:br>
              <a:rPr lang="it-IT" sz="2400" b="1" dirty="0">
                <a:solidFill>
                  <a:schemeClr val="tx1"/>
                </a:solidFill>
                <a:latin typeface="Narkisim" pitchFamily="34" charset="-79"/>
                <a:ea typeface="+mn-ea"/>
                <a:cs typeface="Narkisim" pitchFamily="34" charset="-79"/>
              </a:rPr>
            </a:br>
            <a:r>
              <a:rPr lang="it-IT" sz="2400" b="1" dirty="0">
                <a:solidFill>
                  <a:schemeClr val="tx1"/>
                </a:solidFill>
                <a:latin typeface="Narkisim" pitchFamily="34" charset="-79"/>
                <a:ea typeface="+mn-ea"/>
                <a:cs typeface="Narkisim" pitchFamily="34" charset="-79"/>
              </a:rPr>
              <a:t>- Reinvestire localmente tali competenze nei processi di innovazione che interessano la rigenerazione territoriale ed urbana</a:t>
            </a:r>
            <a:br>
              <a:rPr lang="it-IT" sz="2400" b="1" dirty="0">
                <a:solidFill>
                  <a:schemeClr val="tx1"/>
                </a:solidFill>
                <a:latin typeface="Narkisim" pitchFamily="34" charset="-79"/>
                <a:ea typeface="+mn-ea"/>
                <a:cs typeface="Narkisim" pitchFamily="34" charset="-79"/>
              </a:rPr>
            </a:br>
            <a:r>
              <a:rPr lang="it-IT" sz="2400" b="1" dirty="0">
                <a:solidFill>
                  <a:schemeClr val="tx1"/>
                </a:solidFill>
                <a:latin typeface="Narkisim" pitchFamily="34" charset="-79"/>
                <a:ea typeface="+mn-ea"/>
                <a:cs typeface="Narkisim" pitchFamily="34" charset="-79"/>
              </a:rPr>
              <a:t>- sostenere lo sviluppo di comunità sostenibili nella Regione Abruzzo  </a:t>
            </a:r>
            <a:br>
              <a:rPr lang="it-IT" sz="2400" b="1" dirty="0">
                <a:solidFill>
                  <a:schemeClr val="tx1"/>
                </a:solidFill>
                <a:latin typeface="Narkisim" pitchFamily="34" charset="-79"/>
                <a:ea typeface="+mn-ea"/>
                <a:cs typeface="Narkisim" pitchFamily="34" charset="-79"/>
              </a:rPr>
            </a:br>
            <a:br>
              <a:rPr lang="it-IT" sz="2400" b="1" dirty="0">
                <a:solidFill>
                  <a:schemeClr val="tx1"/>
                </a:solidFill>
                <a:latin typeface="Narkisim" pitchFamily="34" charset="-79"/>
                <a:ea typeface="+mn-ea"/>
                <a:cs typeface="Narkisim" pitchFamily="34" charset="-79"/>
              </a:rPr>
            </a:br>
            <a:br>
              <a:rPr lang="it-IT" sz="28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br>
              <a:rPr lang="it-IT" sz="3200" b="1" dirty="0">
                <a:solidFill>
                  <a:schemeClr val="tx1"/>
                </a:solidFill>
              </a:rPr>
            </a:br>
            <a:br>
              <a:rPr lang="it-IT" sz="2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it-IT" sz="24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4102" name="Immagine 1">
            <a:extLst>
              <a:ext uri="{FF2B5EF4-FFF2-40B4-BE49-F238E27FC236}">
                <a16:creationId xmlns:a16="http://schemas.microsoft.com/office/drawing/2014/main" id="{69B56106-16AD-4CB1-A91E-EBA3C681B9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0" y="6164263"/>
            <a:ext cx="4514850" cy="433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3" name="Immagine 2">
            <a:extLst>
              <a:ext uri="{FF2B5EF4-FFF2-40B4-BE49-F238E27FC236}">
                <a16:creationId xmlns:a16="http://schemas.microsoft.com/office/drawing/2014/main" id="{64556325-0C36-4AD6-B5D3-E97C82C7137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6900" y="6164263"/>
            <a:ext cx="1346200" cy="557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ttangolo 9">
            <a:extLst>
              <a:ext uri="{FF2B5EF4-FFF2-40B4-BE49-F238E27FC236}">
                <a16:creationId xmlns:a16="http://schemas.microsoft.com/office/drawing/2014/main" id="{9FFAC2CD-019F-45B0-9DCC-D5414DFF68AA}"/>
              </a:ext>
            </a:extLst>
          </p:cNvPr>
          <p:cNvSpPr/>
          <p:nvPr/>
        </p:nvSpPr>
        <p:spPr>
          <a:xfrm>
            <a:off x="446479" y="188640"/>
            <a:ext cx="8384025" cy="1015663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it-IT" sz="6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arkisim" pitchFamily="34" charset="-79"/>
                <a:cs typeface="Narkisim" pitchFamily="34" charset="-79"/>
              </a:rPr>
              <a:t>SCOPO DEL PROGETTO </a:t>
            </a:r>
          </a:p>
        </p:txBody>
      </p:sp>
      <p:pic>
        <p:nvPicPr>
          <p:cNvPr id="4105" name="Immagine 2">
            <a:extLst>
              <a:ext uri="{FF2B5EF4-FFF2-40B4-BE49-F238E27FC236}">
                <a16:creationId xmlns:a16="http://schemas.microsoft.com/office/drawing/2014/main" id="{1D60587E-5EF7-4D9F-B0E9-7F449CD2B9D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8688" y="6010275"/>
            <a:ext cx="1895475" cy="84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6" name="Immagine 1">
            <a:extLst>
              <a:ext uri="{FF2B5EF4-FFF2-40B4-BE49-F238E27FC236}">
                <a16:creationId xmlns:a16="http://schemas.microsoft.com/office/drawing/2014/main" id="{3B27C712-3829-4CFA-AA06-31A1E3BEBD0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9963" y="6164263"/>
            <a:ext cx="1639887" cy="62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4" descr="https://encrypted-tbn0.gstatic.com/images?q=tbn:ANd9GcTU05whauAZYgYQF-VhEh2y8BS8VaPCKtkZni1Rl4UoVU6JDGwy9A">
            <a:extLst>
              <a:ext uri="{FF2B5EF4-FFF2-40B4-BE49-F238E27FC236}">
                <a16:creationId xmlns:a16="http://schemas.microsoft.com/office/drawing/2014/main" id="{3CD02D56-CAEE-4EFE-BB0A-DD5027DDD1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30000" contrast="-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Segnaposto contenuto 2">
            <a:extLst>
              <a:ext uri="{FF2B5EF4-FFF2-40B4-BE49-F238E27FC236}">
                <a16:creationId xmlns:a16="http://schemas.microsoft.com/office/drawing/2014/main" id="{2EC549D6-04E8-401C-8A5C-D4390F83CD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052513"/>
            <a:ext cx="9144000" cy="4568825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Char char="Ø"/>
            </a:pPr>
            <a:endParaRPr lang="it-IT" altLang="it-IT" sz="2000"/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it-IT" altLang="it-IT">
                <a:solidFill>
                  <a:srgbClr val="000000"/>
                </a:solidFill>
                <a:latin typeface="Narkisim" pitchFamily="34" charset="0"/>
                <a:cs typeface="Narkisim" pitchFamily="34" charset="0"/>
              </a:rPr>
              <a:t>Acquisizione di conoscenze/competenze nel comparto della rigenerazione urbana e territoriale 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it-IT" altLang="it-IT">
                <a:solidFill>
                  <a:srgbClr val="000000"/>
                </a:solidFill>
                <a:latin typeface="Narkisim" pitchFamily="34" charset="0"/>
                <a:cs typeface="Narkisim" pitchFamily="34" charset="0"/>
              </a:rPr>
              <a:t>Formazione on the job in imprese europee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it-IT" altLang="it-IT">
                <a:solidFill>
                  <a:srgbClr val="000000"/>
                </a:solidFill>
                <a:latin typeface="Narkisim" pitchFamily="34" charset="0"/>
                <a:cs typeface="Narkisim" pitchFamily="34" charset="0"/>
              </a:rPr>
              <a:t>Qualificazione professionale in linea con gli standard europei 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it-IT" altLang="it-IT">
                <a:solidFill>
                  <a:srgbClr val="000000"/>
                </a:solidFill>
                <a:latin typeface="Narkisim" pitchFamily="34" charset="0"/>
                <a:cs typeface="Narkisim" pitchFamily="34" charset="0"/>
              </a:rPr>
              <a:t>Potenziamento delle competenze linguistiche </a:t>
            </a:r>
            <a:r>
              <a:rPr lang="it-IT" altLang="it-IT" sz="2400"/>
              <a:t>	</a:t>
            </a:r>
          </a:p>
          <a:p>
            <a:pPr eaLnBrk="1" hangingPunct="1"/>
            <a:endParaRPr lang="it-IT" altLang="it-IT" sz="2400"/>
          </a:p>
          <a:p>
            <a:pPr eaLnBrk="1" hangingPunct="1"/>
            <a:endParaRPr lang="it-IT" altLang="it-IT" sz="2400"/>
          </a:p>
          <a:p>
            <a:pPr eaLnBrk="1" hangingPunct="1">
              <a:buFont typeface="Wingdings" panose="05000000000000000000" pitchFamily="2" charset="2"/>
              <a:buChar char="Ø"/>
            </a:pPr>
            <a:endParaRPr lang="it-IT" altLang="it-IT" sz="2400"/>
          </a:p>
          <a:p>
            <a:pPr eaLnBrk="1" hangingPunct="1"/>
            <a:endParaRPr lang="it-IT" altLang="it-IT" sz="2400"/>
          </a:p>
          <a:p>
            <a:pPr eaLnBrk="1" hangingPunct="1"/>
            <a:endParaRPr lang="it-IT" altLang="it-IT" sz="2400"/>
          </a:p>
          <a:p>
            <a:pPr eaLnBrk="1" hangingPunct="1"/>
            <a:endParaRPr lang="it-IT" altLang="it-IT" sz="2400"/>
          </a:p>
          <a:p>
            <a:pPr eaLnBrk="1" hangingPunct="1">
              <a:buFontTx/>
              <a:buNone/>
            </a:pPr>
            <a:endParaRPr lang="it-IT" altLang="it-IT" b="1">
              <a:solidFill>
                <a:srgbClr val="0070C0"/>
              </a:solidFill>
            </a:endParaRPr>
          </a:p>
        </p:txBody>
      </p:sp>
      <p:sp>
        <p:nvSpPr>
          <p:cNvPr id="5124" name="Segnaposto numero diapositiva 3">
            <a:extLst>
              <a:ext uri="{FF2B5EF4-FFF2-40B4-BE49-F238E27FC236}">
                <a16:creationId xmlns:a16="http://schemas.microsoft.com/office/drawing/2014/main" id="{2765E9A1-0C48-443A-8E6A-B9681EA7AC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it-IT" altLang="it-IT"/>
              <a:t>9</a:t>
            </a:r>
          </a:p>
        </p:txBody>
      </p:sp>
      <p:pic>
        <p:nvPicPr>
          <p:cNvPr id="5125" name="Immagine 2">
            <a:extLst>
              <a:ext uri="{FF2B5EF4-FFF2-40B4-BE49-F238E27FC236}">
                <a16:creationId xmlns:a16="http://schemas.microsoft.com/office/drawing/2014/main" id="{6DE08E4D-B88C-4476-B801-5A74206C19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6100" y="6088063"/>
            <a:ext cx="1346200" cy="557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6" name="Immagine 1">
            <a:extLst>
              <a:ext uri="{FF2B5EF4-FFF2-40B4-BE49-F238E27FC236}">
                <a16:creationId xmlns:a16="http://schemas.microsoft.com/office/drawing/2014/main" id="{1F82D5C5-88BF-4ABA-B5CC-F5D95417AE2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6245225"/>
            <a:ext cx="3659187" cy="35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ttangolo 8">
            <a:extLst>
              <a:ext uri="{FF2B5EF4-FFF2-40B4-BE49-F238E27FC236}">
                <a16:creationId xmlns:a16="http://schemas.microsoft.com/office/drawing/2014/main" id="{706B1ADD-B9AA-43F7-AD12-D26784719313}"/>
              </a:ext>
            </a:extLst>
          </p:cNvPr>
          <p:cNvSpPr/>
          <p:nvPr/>
        </p:nvSpPr>
        <p:spPr>
          <a:xfrm>
            <a:off x="0" y="404664"/>
            <a:ext cx="8892480" cy="92333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it-IT" altLang="it-IT" sz="5400" b="1" spc="50" dirty="0">
                <a:ln w="11430"/>
                <a:solidFill>
                  <a:schemeClr val="accent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arkisim" pitchFamily="34" charset="-79"/>
                <a:cs typeface="Narkisim" pitchFamily="34" charset="-79"/>
              </a:rPr>
              <a:t>OBIETTIVI DEL PROGETTO</a:t>
            </a:r>
            <a:endParaRPr lang="it-IT" sz="5400" b="1" spc="50" dirty="0">
              <a:ln w="11430"/>
              <a:solidFill>
                <a:schemeClr val="accent2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arkisim" pitchFamily="34" charset="-79"/>
              <a:cs typeface="Narkisim" pitchFamily="34" charset="-79"/>
            </a:endParaRPr>
          </a:p>
        </p:txBody>
      </p:sp>
      <p:pic>
        <p:nvPicPr>
          <p:cNvPr id="5128" name="Immagine 2">
            <a:extLst>
              <a:ext uri="{FF2B5EF4-FFF2-40B4-BE49-F238E27FC236}">
                <a16:creationId xmlns:a16="http://schemas.microsoft.com/office/drawing/2014/main" id="{629D4130-F49A-403D-8C45-B3085325894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8863" y="5995988"/>
            <a:ext cx="1895475" cy="84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9" name="Immagine 2">
            <a:extLst>
              <a:ext uri="{FF2B5EF4-FFF2-40B4-BE49-F238E27FC236}">
                <a16:creationId xmlns:a16="http://schemas.microsoft.com/office/drawing/2014/main" id="{2F254755-BE43-4184-B78F-8358CD9E9BC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7563" y="6056313"/>
            <a:ext cx="1641475" cy="620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4" descr="https://encrypted-tbn0.gstatic.com/images?q=tbn:ANd9GcTU05whauAZYgYQF-VhEh2y8BS8VaPCKtkZni1Rl4UoVU6JDGwy9A">
            <a:extLst>
              <a:ext uri="{FF2B5EF4-FFF2-40B4-BE49-F238E27FC236}">
                <a16:creationId xmlns:a16="http://schemas.microsoft.com/office/drawing/2014/main" id="{69648E29-E23E-441B-9C8B-EB3A1390C3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30000" contrast="-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Segnaposto contenuto 5">
            <a:extLst>
              <a:ext uri="{FF2B5EF4-FFF2-40B4-BE49-F238E27FC236}">
                <a16:creationId xmlns:a16="http://schemas.microsoft.com/office/drawing/2014/main" id="{F0EB5D79-C4B1-401F-8339-C18E3AB752EA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259632" y="1700808"/>
          <a:ext cx="6552728" cy="26369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148" name="Segnaposto numero diapositiva 3">
            <a:extLst>
              <a:ext uri="{FF2B5EF4-FFF2-40B4-BE49-F238E27FC236}">
                <a16:creationId xmlns:a16="http://schemas.microsoft.com/office/drawing/2014/main" id="{4D00734C-30DA-4033-ADE2-2F91108B81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15C382A-9042-445F-8944-AFF19D12B38C}" type="slidenum">
              <a:rPr lang="it-IT" altLang="it-IT"/>
              <a:pPr/>
              <a:t>5</a:t>
            </a:fld>
            <a:endParaRPr lang="it-IT" altLang="it-IT"/>
          </a:p>
        </p:txBody>
      </p:sp>
      <p:sp>
        <p:nvSpPr>
          <p:cNvPr id="6149" name="CasellaDiTesto 6">
            <a:extLst>
              <a:ext uri="{FF2B5EF4-FFF2-40B4-BE49-F238E27FC236}">
                <a16:creationId xmlns:a16="http://schemas.microsoft.com/office/drawing/2014/main" id="{D937033C-E12D-4FC6-8B9C-3CB9E4F26F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6375" y="4797425"/>
            <a:ext cx="22161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it-IT" altLang="it-IT" sz="2400" b="1" i="1">
                <a:solidFill>
                  <a:schemeClr val="accent2"/>
                </a:solidFill>
              </a:rPr>
              <a:t>ISTRUZIONE</a:t>
            </a:r>
            <a:r>
              <a:rPr lang="it-IT" altLang="it-IT" sz="2400">
                <a:solidFill>
                  <a:schemeClr val="accent2"/>
                </a:solidFill>
              </a:rPr>
              <a:t>  </a:t>
            </a:r>
          </a:p>
        </p:txBody>
      </p:sp>
      <p:sp>
        <p:nvSpPr>
          <p:cNvPr id="8" name="Freccia a destra rientrata 7">
            <a:extLst>
              <a:ext uri="{FF2B5EF4-FFF2-40B4-BE49-F238E27FC236}">
                <a16:creationId xmlns:a16="http://schemas.microsoft.com/office/drawing/2014/main" id="{1BAE5303-98AC-48E5-AC54-6070FC97EEE8}"/>
              </a:ext>
            </a:extLst>
          </p:cNvPr>
          <p:cNvSpPr/>
          <p:nvPr/>
        </p:nvSpPr>
        <p:spPr>
          <a:xfrm>
            <a:off x="4140200" y="4724400"/>
            <a:ext cx="1152525" cy="576263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  <p:sp>
        <p:nvSpPr>
          <p:cNvPr id="6151" name="CasellaDiTesto 8">
            <a:extLst>
              <a:ext uri="{FF2B5EF4-FFF2-40B4-BE49-F238E27FC236}">
                <a16:creationId xmlns:a16="http://schemas.microsoft.com/office/drawing/2014/main" id="{FF086049-EF82-45A4-8F80-120A20732E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67400" y="4724400"/>
            <a:ext cx="163671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it-IT" altLang="it-IT" sz="2800" b="1" i="1">
                <a:solidFill>
                  <a:schemeClr val="accent2"/>
                </a:solidFill>
                <a:latin typeface="Narkisim" pitchFamily="34" charset="0"/>
                <a:cs typeface="Narkisim" pitchFamily="34" charset="0"/>
              </a:rPr>
              <a:t>LAVORO</a:t>
            </a:r>
          </a:p>
        </p:txBody>
      </p:sp>
      <p:pic>
        <p:nvPicPr>
          <p:cNvPr id="6152" name="Immagine 1">
            <a:extLst>
              <a:ext uri="{FF2B5EF4-FFF2-40B4-BE49-F238E27FC236}">
                <a16:creationId xmlns:a16="http://schemas.microsoft.com/office/drawing/2014/main" id="{0A587960-0749-4AB9-920D-7FED95749F3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6245225"/>
            <a:ext cx="3671887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3" name="Immagine 2">
            <a:extLst>
              <a:ext uri="{FF2B5EF4-FFF2-40B4-BE49-F238E27FC236}">
                <a16:creationId xmlns:a16="http://schemas.microsoft.com/office/drawing/2014/main" id="{4C01F624-577D-4AFF-A816-0586672689A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6100" y="6142038"/>
            <a:ext cx="1346200" cy="557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ttangolo 11">
            <a:extLst>
              <a:ext uri="{FF2B5EF4-FFF2-40B4-BE49-F238E27FC236}">
                <a16:creationId xmlns:a16="http://schemas.microsoft.com/office/drawing/2014/main" id="{899A4D55-1923-4A9F-93DF-11CE9A20ACC1}"/>
              </a:ext>
            </a:extLst>
          </p:cNvPr>
          <p:cNvSpPr/>
          <p:nvPr/>
        </p:nvSpPr>
        <p:spPr>
          <a:xfrm>
            <a:off x="-128162" y="511572"/>
            <a:ext cx="9400323" cy="830997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it-IT" altLang="it-IT" sz="4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arkisim" pitchFamily="34" charset="-79"/>
                <a:cs typeface="Narkisim" pitchFamily="34" charset="-79"/>
              </a:rPr>
              <a:t>MOBILITA’ VET TO BE SMART </a:t>
            </a:r>
            <a:endParaRPr lang="it-IT" sz="4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arkisim" pitchFamily="34" charset="-79"/>
              <a:cs typeface="Narkisim" pitchFamily="34" charset="-79"/>
            </a:endParaRPr>
          </a:p>
        </p:txBody>
      </p:sp>
      <p:pic>
        <p:nvPicPr>
          <p:cNvPr id="6155" name="Immagine 1">
            <a:extLst>
              <a:ext uri="{FF2B5EF4-FFF2-40B4-BE49-F238E27FC236}">
                <a16:creationId xmlns:a16="http://schemas.microsoft.com/office/drawing/2014/main" id="{80279738-2FC6-4425-B33D-5F700F80D86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3138" y="5995988"/>
            <a:ext cx="1897062" cy="84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6" name="Immagine 1">
            <a:extLst>
              <a:ext uri="{FF2B5EF4-FFF2-40B4-BE49-F238E27FC236}">
                <a16:creationId xmlns:a16="http://schemas.microsoft.com/office/drawing/2014/main" id="{54B98693-E8C2-44BD-A580-A54E4B20DDE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3913" y="6105525"/>
            <a:ext cx="1641475" cy="62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4" descr="https://encrypted-tbn0.gstatic.com/images?q=tbn:ANd9GcTU05whauAZYgYQF-VhEh2y8BS8VaPCKtkZni1Rl4UoVU6JDGwy9A">
            <a:extLst>
              <a:ext uri="{FF2B5EF4-FFF2-40B4-BE49-F238E27FC236}">
                <a16:creationId xmlns:a16="http://schemas.microsoft.com/office/drawing/2014/main" id="{8694305A-0BE9-46B5-9795-8B3B3895D9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30000" contrast="-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7" name="Titolo 1">
            <a:extLst>
              <a:ext uri="{FF2B5EF4-FFF2-40B4-BE49-F238E27FC236}">
                <a16:creationId xmlns:a16="http://schemas.microsoft.com/office/drawing/2014/main" id="{13A8C5D6-03CE-469B-8DF0-3A6A0D62E3BB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miter lim="800000"/>
            <a:headEnd/>
            <a:tailEnd/>
          </a:ln>
          <a:extLst/>
        </p:spPr>
        <p:txBody>
          <a:bodyPr/>
          <a:lstStyle/>
          <a:p>
            <a:pPr>
              <a:defRPr/>
            </a:pPr>
            <a:br>
              <a:rPr lang="it-IT" altLang="it-IT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arkisim" pitchFamily="34" charset="-79"/>
                <a:cs typeface="Narkisim" pitchFamily="34" charset="-79"/>
              </a:rPr>
            </a:br>
            <a:r>
              <a:rPr lang="it-IT" altLang="it-IT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arkisim" pitchFamily="34" charset="-79"/>
                <a:cs typeface="Narkisim" pitchFamily="34" charset="-79"/>
              </a:rPr>
              <a:t>MOBILITA’ VET TO BE SMART</a:t>
            </a:r>
            <a:br>
              <a:rPr lang="it-IT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arkisim" pitchFamily="34" charset="-79"/>
                <a:cs typeface="Narkisim" pitchFamily="34" charset="-79"/>
              </a:rPr>
            </a:br>
            <a:endParaRPr lang="it-IT" altLang="it-IT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172" name="Segnaposto contenuto 2">
            <a:extLst>
              <a:ext uri="{FF2B5EF4-FFF2-40B4-BE49-F238E27FC236}">
                <a16:creationId xmlns:a16="http://schemas.microsoft.com/office/drawing/2014/main" id="{A6541395-086C-4FE5-991D-52152E5D60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altLang="it-IT" sz="1800" b="1"/>
          </a:p>
          <a:p>
            <a:pPr>
              <a:buFontTx/>
              <a:buNone/>
            </a:pPr>
            <a:endParaRPr lang="it-IT" altLang="it-IT" sz="1800"/>
          </a:p>
        </p:txBody>
      </p:sp>
      <p:sp>
        <p:nvSpPr>
          <p:cNvPr id="7173" name="Segnaposto numero diapositiva 3">
            <a:extLst>
              <a:ext uri="{FF2B5EF4-FFF2-40B4-BE49-F238E27FC236}">
                <a16:creationId xmlns:a16="http://schemas.microsoft.com/office/drawing/2014/main" id="{DA9ACCF6-03C4-4990-9E54-7B2A359AB0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303415A-6565-4B18-ADB2-5F8CDA7CD03F}" type="slidenum">
              <a:rPr lang="it-IT" altLang="it-IT">
                <a:solidFill>
                  <a:srgbClr val="000000"/>
                </a:solidFill>
              </a:rPr>
              <a:pPr/>
              <a:t>6</a:t>
            </a:fld>
            <a:endParaRPr lang="it-IT" altLang="it-IT">
              <a:solidFill>
                <a:srgbClr val="000000"/>
              </a:solidFill>
            </a:endParaRPr>
          </a:p>
        </p:txBody>
      </p:sp>
      <p:graphicFrame>
        <p:nvGraphicFramePr>
          <p:cNvPr id="8" name="Tabella 7">
            <a:extLst>
              <a:ext uri="{FF2B5EF4-FFF2-40B4-BE49-F238E27FC236}">
                <a16:creationId xmlns:a16="http://schemas.microsoft.com/office/drawing/2014/main" id="{3231993E-C95B-4835-960E-7FE084F8EC13}"/>
              </a:ext>
            </a:extLst>
          </p:cNvPr>
          <p:cNvGraphicFramePr>
            <a:graphicFrameLocks noGrp="1"/>
          </p:cNvGraphicFramePr>
          <p:nvPr/>
        </p:nvGraphicFramePr>
        <p:xfrm>
          <a:off x="0" y="1554163"/>
          <a:ext cx="9143999" cy="42576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487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269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671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505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5055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99698">
                <a:tc>
                  <a:txBody>
                    <a:bodyPr/>
                    <a:lstStyle/>
                    <a:p>
                      <a:r>
                        <a:rPr lang="it-IT" sz="1800" dirty="0">
                          <a:solidFill>
                            <a:schemeClr val="tx1"/>
                          </a:solidFill>
                        </a:rPr>
                        <a:t>CHI?</a:t>
                      </a:r>
                    </a:p>
                  </a:txBody>
                  <a:tcPr marT="45713" marB="45713">
                    <a:solidFill>
                      <a:schemeClr val="accent1"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800" dirty="0">
                          <a:solidFill>
                            <a:schemeClr val="tx1"/>
                          </a:solidFill>
                        </a:rPr>
                        <a:t>COSA ?</a:t>
                      </a:r>
                    </a:p>
                  </a:txBody>
                  <a:tcPr marT="45713" marB="45713">
                    <a:solidFill>
                      <a:schemeClr val="accent1"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800" dirty="0">
                          <a:solidFill>
                            <a:schemeClr val="tx1"/>
                          </a:solidFill>
                        </a:rPr>
                        <a:t>QUANDO?</a:t>
                      </a:r>
                    </a:p>
                  </a:txBody>
                  <a:tcPr marT="45713" marB="45713">
                    <a:solidFill>
                      <a:schemeClr val="accent1"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800" dirty="0">
                          <a:solidFill>
                            <a:schemeClr val="tx1"/>
                          </a:solidFill>
                        </a:rPr>
                        <a:t>PERCHE’?</a:t>
                      </a:r>
                    </a:p>
                  </a:txBody>
                  <a:tcPr marT="45713" marB="45713">
                    <a:solidFill>
                      <a:schemeClr val="accent1"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800" dirty="0">
                          <a:solidFill>
                            <a:schemeClr val="tx1"/>
                          </a:solidFill>
                        </a:rPr>
                        <a:t>DOVE?</a:t>
                      </a:r>
                    </a:p>
                  </a:txBody>
                  <a:tcPr marT="45713" marB="45713">
                    <a:solidFill>
                      <a:schemeClr val="accent1">
                        <a:alpha val="41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977">
                <a:tc>
                  <a:txBody>
                    <a:bodyPr/>
                    <a:lstStyle/>
                    <a:p>
                      <a:r>
                        <a:rPr lang="it-IT" sz="1800" b="1" dirty="0"/>
                        <a:t>15 STUDENTI </a:t>
                      </a:r>
                      <a:r>
                        <a:rPr lang="it-IT" sz="1800" dirty="0"/>
                        <a:t>SELEZIONATI DELLE CLASSI  III E IV</a:t>
                      </a:r>
                      <a:r>
                        <a:rPr lang="it-IT" sz="1800" baseline="0" dirty="0"/>
                        <a:t> del Liceo Scientifico e del Liceo Scientifico opzione Scienze Applicate </a:t>
                      </a:r>
                      <a:endParaRPr lang="it-IT" sz="1800" dirty="0"/>
                    </a:p>
                  </a:txBody>
                  <a:tcPr marT="45713" marB="45713">
                    <a:solidFill>
                      <a:schemeClr val="accent1"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sz="1800" dirty="0"/>
                    </a:p>
                    <a:p>
                      <a:r>
                        <a:rPr lang="it-IT" sz="1800" dirty="0"/>
                        <a:t>Tirocinio formativo presso</a:t>
                      </a:r>
                      <a:r>
                        <a:rPr lang="it-IT" sz="1800" baseline="0" dirty="0"/>
                        <a:t> </a:t>
                      </a:r>
                      <a:r>
                        <a:rPr lang="it-IT" sz="1800" dirty="0"/>
                        <a:t>imprese estere</a:t>
                      </a:r>
                    </a:p>
                  </a:txBody>
                  <a:tcPr marT="45713" marB="45713">
                    <a:solidFill>
                      <a:schemeClr val="accent1"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800" b="1" dirty="0"/>
                        <a:t>Partenza</a:t>
                      </a:r>
                      <a:r>
                        <a:rPr lang="it-IT" sz="1800" b="1" baseline="0" dirty="0"/>
                        <a:t> : 26/27 agosto </a:t>
                      </a:r>
                    </a:p>
                    <a:p>
                      <a:r>
                        <a:rPr lang="it-IT" sz="1800" b="1" baseline="0" dirty="0"/>
                        <a:t>Rientro : 26/27 settembre </a:t>
                      </a:r>
                      <a:r>
                        <a:rPr lang="it-IT" sz="1800" b="1" dirty="0"/>
                        <a:t> </a:t>
                      </a:r>
                    </a:p>
                    <a:p>
                      <a:r>
                        <a:rPr lang="it-IT" sz="1800" b="1" dirty="0"/>
                        <a:t>Permanenza di 30 giorni + 2 di viaggio</a:t>
                      </a:r>
                    </a:p>
                  </a:txBody>
                  <a:tcPr marT="45713" marB="45713">
                    <a:solidFill>
                      <a:schemeClr val="accent1"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800" dirty="0"/>
                        <a:t>Accrescere le opportunità di formazione in un altro Paese europeo, finalizzate ad acquisire le abilità necessarie per favorire la transizione verso il mondo del lavoro</a:t>
                      </a:r>
                    </a:p>
                  </a:txBody>
                  <a:tcPr marT="45713" marB="45713">
                    <a:solidFill>
                      <a:schemeClr val="accent1"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it-IT" sz="1800" b="1" dirty="0"/>
                        <a:t>REGNO UNITO</a:t>
                      </a:r>
                    </a:p>
                    <a:p>
                      <a:pPr>
                        <a:buFont typeface="Arial" pitchFamily="34" charset="0"/>
                        <a:buNone/>
                      </a:pPr>
                      <a:endParaRPr lang="it-IT" sz="1800" b="1" dirty="0"/>
                    </a:p>
                  </a:txBody>
                  <a:tcPr marT="45713" marB="45713">
                    <a:solidFill>
                      <a:schemeClr val="accent1">
                        <a:alpha val="41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7194" name="Immagine 2">
            <a:extLst>
              <a:ext uri="{FF2B5EF4-FFF2-40B4-BE49-F238E27FC236}">
                <a16:creationId xmlns:a16="http://schemas.microsoft.com/office/drawing/2014/main" id="{07D3D9CD-51B5-4BC9-86BA-B89CBFD5C22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6900" y="6205538"/>
            <a:ext cx="1346200" cy="55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95" name="Immagine 1">
            <a:extLst>
              <a:ext uri="{FF2B5EF4-FFF2-40B4-BE49-F238E27FC236}">
                <a16:creationId xmlns:a16="http://schemas.microsoft.com/office/drawing/2014/main" id="{5ED6AFE4-9ED2-4408-B904-4371836F01C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2300" y="6022975"/>
            <a:ext cx="1646238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96" name="Immagine 2">
            <a:extLst>
              <a:ext uri="{FF2B5EF4-FFF2-40B4-BE49-F238E27FC236}">
                <a16:creationId xmlns:a16="http://schemas.microsoft.com/office/drawing/2014/main" id="{695D41B5-F763-448B-8B31-B9A2A5534CD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763" y="6265863"/>
            <a:ext cx="3676650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97" name="Immagine 3">
            <a:extLst>
              <a:ext uri="{FF2B5EF4-FFF2-40B4-BE49-F238E27FC236}">
                <a16:creationId xmlns:a16="http://schemas.microsoft.com/office/drawing/2014/main" id="{93E1B47E-88C8-4F91-A261-D46BA4B47A6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9113" y="6138863"/>
            <a:ext cx="1639887" cy="62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4" descr="https://encrypted-tbn0.gstatic.com/images?q=tbn:ANd9GcTU05whauAZYgYQF-VhEh2y8BS8VaPCKtkZni1Rl4UoVU6JDGwy9A">
            <a:extLst>
              <a:ext uri="{FF2B5EF4-FFF2-40B4-BE49-F238E27FC236}">
                <a16:creationId xmlns:a16="http://schemas.microsoft.com/office/drawing/2014/main" id="{F037D8AA-986C-4722-85C4-1E4954819A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30000" contrast="-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itolo 13">
            <a:extLst>
              <a:ext uri="{FF2B5EF4-FFF2-40B4-BE49-F238E27FC236}">
                <a16:creationId xmlns:a16="http://schemas.microsoft.com/office/drawing/2014/main" id="{6CBAE340-F731-4A46-A8D5-D8A4B803CC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825" y="309563"/>
            <a:ext cx="8162925" cy="923925"/>
          </a:xfrm>
        </p:spPr>
        <p:txBody>
          <a:bodyPr/>
          <a:lstStyle/>
          <a:p>
            <a:pPr eaLnBrk="1" hangingPunct="1">
              <a:defRPr/>
            </a:pPr>
            <a:br>
              <a:rPr lang="it-IT" sz="36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rkisim" panose="020E0502050101010101" pitchFamily="34" charset="-79"/>
                <a:ea typeface="+mn-ea"/>
                <a:cs typeface="Narkisim" panose="020E0502050101010101" pitchFamily="34" charset="-79"/>
              </a:rPr>
            </a:br>
            <a:r>
              <a:rPr lang="it-IT" sz="3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rkisim" panose="020E0502050101010101" pitchFamily="34" charset="-79"/>
                <a:ea typeface="+mn-ea"/>
                <a:cs typeface="Narkisim" panose="020E0502050101010101" pitchFamily="34" charset="-79"/>
              </a:rPr>
              <a:t>LE ORGANIZZIONI PARTECIPANTI</a:t>
            </a:r>
            <a:br>
              <a:rPr lang="it-IT" sz="3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rkisim" panose="020E0502050101010101" pitchFamily="34" charset="-79"/>
                <a:ea typeface="+mn-ea"/>
                <a:cs typeface="Narkisim" panose="020E0502050101010101" pitchFamily="34" charset="-79"/>
              </a:rPr>
            </a:br>
            <a:r>
              <a:rPr lang="it-IT" sz="3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rkisim" panose="020E0502050101010101" pitchFamily="34" charset="-79"/>
                <a:ea typeface="+mn-ea"/>
                <a:cs typeface="Narkisim" panose="020E0502050101010101" pitchFamily="34" charset="-79"/>
              </a:rPr>
              <a:t>IL CONSORZIO NAZIONALE </a:t>
            </a:r>
            <a:br>
              <a:rPr lang="it-IT" sz="3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</a:br>
            <a:endParaRPr lang="it-IT" sz="3200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</p:txBody>
      </p:sp>
      <p:graphicFrame>
        <p:nvGraphicFramePr>
          <p:cNvPr id="3" name="Segnaposto contenuto 2">
            <a:extLst>
              <a:ext uri="{FF2B5EF4-FFF2-40B4-BE49-F238E27FC236}">
                <a16:creationId xmlns:a16="http://schemas.microsoft.com/office/drawing/2014/main" id="{582C0195-2766-48B3-ABE5-71D55B85AEA9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68313" y="1330325"/>
          <a:ext cx="7272337" cy="4343399"/>
        </p:xfrm>
        <a:graphic>
          <a:graphicData uri="http://schemas.openxmlformats.org/drawingml/2006/table">
            <a:tbl>
              <a:tblPr firstRow="1" firstCol="1" bandRow="1">
                <a:effectLst/>
                <a:tableStyleId>{5C22544A-7EE6-4342-B048-85BDC9FD1C3A}</a:tableStyleId>
              </a:tblPr>
              <a:tblGrid>
                <a:gridCol w="36356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367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093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600" dirty="0">
                          <a:solidFill>
                            <a:schemeClr val="tx1"/>
                          </a:solidFill>
                          <a:effectLst/>
                        </a:rPr>
                        <a:t>ORGANIZZAZIONE </a:t>
                      </a:r>
                      <a:endParaRPr lang="it-IT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600" dirty="0">
                          <a:solidFill>
                            <a:schemeClr val="tx1"/>
                          </a:solidFill>
                          <a:effectLst/>
                        </a:rPr>
                        <a:t>COMPITI/RUOLI</a:t>
                      </a:r>
                      <a:endParaRPr lang="it-IT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>
                    <a:solidFill>
                      <a:schemeClr val="accent2">
                        <a:alpha val="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579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IIS Mattei</a:t>
                      </a:r>
                    </a:p>
                  </a:txBody>
                  <a:tcPr marL="68583" marR="68583" marT="0" marB="0"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b="1" dirty="0">
                          <a:effectLst/>
                          <a:latin typeface="+mj-lt"/>
                        </a:rPr>
                        <a:t>Organismo Proponente e di invio </a:t>
                      </a:r>
                      <a:endParaRPr lang="it-IT" sz="1400" b="1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>
                    <a:solidFill>
                      <a:schemeClr val="accent2">
                        <a:alpha val="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29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Polo Liceale Mattioli </a:t>
                      </a:r>
                    </a:p>
                  </a:txBody>
                  <a:tcPr marL="68583" marR="68583" marT="0" marB="0"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Organismo </a:t>
                      </a:r>
                      <a:r>
                        <a:rPr lang="it-IT" sz="1400" b="1" dirty="0">
                          <a:effectLst/>
                          <a:latin typeface="+mj-lt"/>
                        </a:rPr>
                        <a:t>di invio </a:t>
                      </a:r>
                      <a:endParaRPr lang="it-IT" sz="1400" b="1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>
                    <a:solidFill>
                      <a:schemeClr val="accent2">
                        <a:alpha val="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579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it-IT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it-IT" sz="1400" b="1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>
                    <a:solidFill>
                      <a:schemeClr val="accent2">
                        <a:alpha val="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6978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b="1" dirty="0" err="1">
                          <a:solidFill>
                            <a:schemeClr val="tx1"/>
                          </a:solidFill>
                          <a:effectLst/>
                        </a:rPr>
                        <a:t>Akon</a:t>
                      </a:r>
                      <a:r>
                        <a:rPr lang="it-IT" sz="1400" b="1" dirty="0">
                          <a:solidFill>
                            <a:schemeClr val="tx1"/>
                          </a:solidFill>
                          <a:effectLst/>
                        </a:rPr>
                        <a:t> Service S.a.s.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b="1" dirty="0">
                          <a:solidFill>
                            <a:schemeClr val="tx1"/>
                          </a:solidFill>
                          <a:effectLst/>
                        </a:rPr>
                        <a:t>di </a:t>
                      </a:r>
                      <a:r>
                        <a:rPr lang="it-IT" sz="1400" b="1" dirty="0" err="1">
                          <a:solidFill>
                            <a:schemeClr val="tx1"/>
                          </a:solidFill>
                          <a:effectLst/>
                        </a:rPr>
                        <a:t>Ciavatta</a:t>
                      </a:r>
                      <a:r>
                        <a:rPr lang="it-IT" sz="1400" b="1" dirty="0">
                          <a:solidFill>
                            <a:schemeClr val="tx1"/>
                          </a:solidFill>
                          <a:effectLst/>
                        </a:rPr>
                        <a:t> O. &amp; C.</a:t>
                      </a:r>
                      <a:endParaRPr lang="it-IT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Organismo</a:t>
                      </a:r>
                      <a:r>
                        <a:rPr lang="it-IT" sz="1400" b="1" dirty="0">
                          <a:effectLst/>
                          <a:latin typeface="+mj-lt"/>
                        </a:rPr>
                        <a:t> intermediario di</a:t>
                      </a:r>
                      <a:r>
                        <a:rPr lang="it-IT" sz="1400" b="1" baseline="0" dirty="0">
                          <a:effectLst/>
                          <a:latin typeface="+mj-lt"/>
                        </a:rPr>
                        <a:t> supporto alle  organizzazioni di invio per:   progettazione esecutiva dell’intervento e  le </a:t>
                      </a:r>
                      <a:r>
                        <a:rPr lang="it-IT" sz="1400" b="1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procedure tecnico- amministrative; collaborazione alla selezione e preparazione propedeutica all’invio.</a:t>
                      </a:r>
                    </a:p>
                  </a:txBody>
                  <a:tcPr marL="68583" marR="68583" marT="0" marB="0">
                    <a:solidFill>
                      <a:schemeClr val="accent2">
                        <a:alpha val="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829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b="1" dirty="0">
                          <a:solidFill>
                            <a:schemeClr val="tx1"/>
                          </a:solidFill>
                          <a:effectLst/>
                        </a:rPr>
                        <a:t>Comune di Vasto</a:t>
                      </a:r>
                      <a:endParaRPr lang="it-IT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 rowSpan="7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it-IT" sz="1400" b="1" dirty="0">
                        <a:effectLst/>
                        <a:latin typeface="+mj-lt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b="1" dirty="0">
                          <a:effectLst/>
                          <a:latin typeface="+mj-lt"/>
                        </a:rPr>
                        <a:t>Membri del consorzio nazionale :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b="1" dirty="0">
                          <a:effectLst/>
                          <a:latin typeface="+mj-lt"/>
                        </a:rPr>
                        <a:t>Co-progettazione esecutiva; Preparazione propedeutica all’invio dei partecipanti;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b="1" dirty="0">
                          <a:effectLst/>
                          <a:latin typeface="+mj-lt"/>
                        </a:rPr>
                        <a:t>Partecipazione alla attività di valutazione; Promozione e diffusione dei risultati.</a:t>
                      </a:r>
                      <a:endParaRPr lang="it-IT" sz="1400" b="1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dirty="0">
                          <a:effectLst/>
                        </a:rPr>
                        <a:t> 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>
                    <a:solidFill>
                      <a:schemeClr val="accent2">
                        <a:alpha val="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829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b="1" dirty="0">
                          <a:solidFill>
                            <a:schemeClr val="tx1"/>
                          </a:solidFill>
                          <a:effectLst/>
                        </a:rPr>
                        <a:t>CNA Servizi Chieti </a:t>
                      </a:r>
                      <a:r>
                        <a:rPr lang="it-IT" sz="1400" b="1" dirty="0" err="1">
                          <a:solidFill>
                            <a:schemeClr val="tx1"/>
                          </a:solidFill>
                          <a:effectLst/>
                        </a:rPr>
                        <a:t>Srl</a:t>
                      </a:r>
                      <a:endParaRPr lang="it-IT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579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Legambiente Abruzzo </a:t>
                      </a:r>
                      <a:r>
                        <a:rPr lang="it-IT" sz="1400" b="1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Onlus</a:t>
                      </a:r>
                      <a:r>
                        <a:rPr lang="it-IT" sz="14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68583" marR="68583" marT="0" marB="0"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829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b="1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ANCI Abruzzo</a:t>
                      </a:r>
                    </a:p>
                  </a:txBody>
                  <a:tcPr marL="68583" marR="68583" marT="0" marB="0"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829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b="1" dirty="0">
                          <a:solidFill>
                            <a:schemeClr val="tx1"/>
                          </a:solidFill>
                          <a:effectLst/>
                        </a:rPr>
                        <a:t>Agenzia Sviluppo CCIAA Chieti</a:t>
                      </a:r>
                      <a:endParaRPr lang="it-IT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6551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b="1" dirty="0">
                          <a:solidFill>
                            <a:schemeClr val="tx1"/>
                          </a:solidFill>
                          <a:effectLst/>
                        </a:rPr>
                        <a:t>Regione Abruzzo</a:t>
                      </a:r>
                      <a:endParaRPr lang="it-IT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829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dirty="0">
                          <a:effectLst/>
                        </a:rPr>
                        <a:t> </a:t>
                      </a:r>
                      <a:r>
                        <a:rPr lang="it-IT" sz="1400" dirty="0">
                          <a:solidFill>
                            <a:schemeClr val="tx1"/>
                          </a:solidFill>
                          <a:effectLst/>
                        </a:rPr>
                        <a:t>Fondazione </a:t>
                      </a:r>
                      <a:r>
                        <a:rPr lang="it-IT" sz="1400" dirty="0" err="1">
                          <a:solidFill>
                            <a:schemeClr val="tx1"/>
                          </a:solidFill>
                          <a:effectLst/>
                        </a:rPr>
                        <a:t>Brodolini</a:t>
                      </a:r>
                      <a:r>
                        <a:rPr lang="it-IT" sz="14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it-IT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8231" name="Segnaposto numero diapositiva 5">
            <a:extLst>
              <a:ext uri="{FF2B5EF4-FFF2-40B4-BE49-F238E27FC236}">
                <a16:creationId xmlns:a16="http://schemas.microsoft.com/office/drawing/2014/main" id="{596A28E0-EF4D-4017-B8C1-B337FAD23F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D770DA4-6176-45D5-9239-F5B055753EA8}" type="slidenum">
              <a:rPr lang="it-IT" altLang="it-IT">
                <a:solidFill>
                  <a:srgbClr val="000000"/>
                </a:solidFill>
              </a:rPr>
              <a:pPr/>
              <a:t>7</a:t>
            </a:fld>
            <a:endParaRPr lang="it-IT" altLang="it-IT">
              <a:solidFill>
                <a:srgbClr val="000000"/>
              </a:solidFill>
            </a:endParaRPr>
          </a:p>
        </p:txBody>
      </p:sp>
      <p:sp>
        <p:nvSpPr>
          <p:cNvPr id="8232" name="Rectangle 5">
            <a:extLst>
              <a:ext uri="{FF2B5EF4-FFF2-40B4-BE49-F238E27FC236}">
                <a16:creationId xmlns:a16="http://schemas.microsoft.com/office/drawing/2014/main" id="{3853DF6B-8D43-4FA4-B454-F4592B6852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>
              <a:solidFill>
                <a:srgbClr val="000000"/>
              </a:solidFill>
            </a:endParaRPr>
          </a:p>
        </p:txBody>
      </p:sp>
      <p:pic>
        <p:nvPicPr>
          <p:cNvPr id="8233" name="Immagine 2">
            <a:extLst>
              <a:ext uri="{FF2B5EF4-FFF2-40B4-BE49-F238E27FC236}">
                <a16:creationId xmlns:a16="http://schemas.microsoft.com/office/drawing/2014/main" id="{46622851-62A4-4708-B312-E2CED2ADC2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7550" y="6205538"/>
            <a:ext cx="1346200" cy="55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34" name="Immagine 1">
            <a:extLst>
              <a:ext uri="{FF2B5EF4-FFF2-40B4-BE49-F238E27FC236}">
                <a16:creationId xmlns:a16="http://schemas.microsoft.com/office/drawing/2014/main" id="{F651D9E8-AA7A-412C-BBD2-F4285F79EB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8513" y="5969000"/>
            <a:ext cx="1773237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35" name="Immagine 3">
            <a:extLst>
              <a:ext uri="{FF2B5EF4-FFF2-40B4-BE49-F238E27FC236}">
                <a16:creationId xmlns:a16="http://schemas.microsoft.com/office/drawing/2014/main" id="{59BB7991-F0CE-4242-BB8D-D8FF7E7CF38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388" y="6230938"/>
            <a:ext cx="3670300" cy="354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36" name="Immagine 1">
            <a:extLst>
              <a:ext uri="{FF2B5EF4-FFF2-40B4-BE49-F238E27FC236}">
                <a16:creationId xmlns:a16="http://schemas.microsoft.com/office/drawing/2014/main" id="{89A82179-1489-4D54-A105-192A65783CF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6138863"/>
            <a:ext cx="1639888" cy="62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4" descr="https://encrypted-tbn0.gstatic.com/images?q=tbn:ANd9GcTU05whauAZYgYQF-VhEh2y8BS8VaPCKtkZni1Rl4UoVU6JDGwy9A">
            <a:extLst>
              <a:ext uri="{FF2B5EF4-FFF2-40B4-BE49-F238E27FC236}">
                <a16:creationId xmlns:a16="http://schemas.microsoft.com/office/drawing/2014/main" id="{49A992C0-2767-42F6-979F-4D87C13A32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30000" contrast="-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3025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9" name="Segnaposto numero diapositiva 3">
            <a:extLst>
              <a:ext uri="{FF2B5EF4-FFF2-40B4-BE49-F238E27FC236}">
                <a16:creationId xmlns:a16="http://schemas.microsoft.com/office/drawing/2014/main" id="{229D915E-55DC-42FA-8EE6-A1EB6348A5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it-IT" altLang="it-IT"/>
              <a:t>9</a:t>
            </a:r>
          </a:p>
        </p:txBody>
      </p:sp>
      <p:sp>
        <p:nvSpPr>
          <p:cNvPr id="3" name="Titolo 2">
            <a:extLst>
              <a:ext uri="{FF2B5EF4-FFF2-40B4-BE49-F238E27FC236}">
                <a16:creationId xmlns:a16="http://schemas.microsoft.com/office/drawing/2014/main" id="{4F0E5497-6C8F-42C8-B9F3-9A7B1E8C85F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  <a:ln>
            <a:miter lim="800000"/>
            <a:headEnd/>
            <a:tailEnd/>
          </a:ln>
          <a:extLst/>
        </p:spPr>
        <p:txBody>
          <a:bodyPr/>
          <a:lstStyle/>
          <a:p>
            <a:pPr>
              <a:defRPr/>
            </a:pPr>
            <a:br>
              <a:rPr lang="it-IT" sz="2800" b="1" kern="1200" spc="50" dirty="0">
                <a:ln w="11430"/>
                <a:gradFill>
                  <a:gsLst>
                    <a:gs pos="25000">
                      <a:srgbClr val="333399">
                        <a:satMod val="155000"/>
                      </a:srgbClr>
                    </a:gs>
                    <a:gs pos="100000">
                      <a:srgbClr val="333399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arkisim" pitchFamily="34" charset="-79"/>
                <a:ea typeface="+mn-ea"/>
                <a:cs typeface="Narkisim" pitchFamily="34" charset="-79"/>
              </a:rPr>
            </a:br>
            <a:br>
              <a:rPr lang="it-IT" sz="2800" b="1" kern="1200" spc="50" dirty="0">
                <a:ln w="11430"/>
                <a:gradFill>
                  <a:gsLst>
                    <a:gs pos="25000">
                      <a:srgbClr val="333399">
                        <a:satMod val="155000"/>
                      </a:srgbClr>
                    </a:gs>
                    <a:gs pos="100000">
                      <a:srgbClr val="333399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arkisim" pitchFamily="34" charset="-79"/>
                <a:ea typeface="+mn-ea"/>
                <a:cs typeface="Narkisim" pitchFamily="34" charset="-79"/>
              </a:rPr>
            </a:br>
            <a:br>
              <a:rPr lang="it-IT" sz="2800" b="1" kern="1200" spc="50" dirty="0">
                <a:ln w="11430"/>
                <a:gradFill>
                  <a:gsLst>
                    <a:gs pos="25000">
                      <a:srgbClr val="333399">
                        <a:satMod val="155000"/>
                      </a:srgbClr>
                    </a:gs>
                    <a:gs pos="100000">
                      <a:srgbClr val="333399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arkisim" pitchFamily="34" charset="-79"/>
                <a:ea typeface="+mn-ea"/>
                <a:cs typeface="Narkisim" pitchFamily="34" charset="-79"/>
              </a:rPr>
            </a:br>
            <a:br>
              <a:rPr lang="it-IT" sz="2800" b="1" kern="1200" spc="50" dirty="0">
                <a:ln w="11430"/>
                <a:gradFill>
                  <a:gsLst>
                    <a:gs pos="25000">
                      <a:srgbClr val="333399">
                        <a:satMod val="155000"/>
                      </a:srgbClr>
                    </a:gs>
                    <a:gs pos="100000">
                      <a:srgbClr val="333399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arkisim" pitchFamily="34" charset="-79"/>
                <a:ea typeface="+mn-ea"/>
                <a:cs typeface="Narkisim" pitchFamily="34" charset="-79"/>
              </a:rPr>
            </a:br>
            <a:r>
              <a:rPr lang="it-IT" sz="2800" b="1" kern="1200" spc="50" dirty="0">
                <a:ln w="11430"/>
                <a:gradFill>
                  <a:gsLst>
                    <a:gs pos="25000">
                      <a:srgbClr val="333399">
                        <a:satMod val="155000"/>
                      </a:srgbClr>
                    </a:gs>
                    <a:gs pos="100000">
                      <a:srgbClr val="333399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arkisim" pitchFamily="34" charset="-79"/>
                <a:ea typeface="+mn-ea"/>
                <a:cs typeface="Narkisim" pitchFamily="34" charset="-79"/>
              </a:rPr>
              <a:t>LE ORGANIZZAZIONI PARTECIPANTI</a:t>
            </a:r>
            <a:br>
              <a:rPr lang="it-IT" altLang="it-IT" sz="2800" b="1" kern="1200" spc="50" dirty="0">
                <a:ln w="11430"/>
                <a:gradFill>
                  <a:gsLst>
                    <a:gs pos="25000">
                      <a:srgbClr val="333399">
                        <a:satMod val="155000"/>
                      </a:srgbClr>
                    </a:gs>
                    <a:gs pos="100000">
                      <a:srgbClr val="333399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arkisim" pitchFamily="34" charset="-79"/>
                <a:ea typeface="+mn-ea"/>
                <a:cs typeface="Narkisim" pitchFamily="34" charset="-79"/>
              </a:rPr>
            </a:br>
            <a:br>
              <a:rPr lang="it-IT" altLang="it-IT" sz="2800" b="1" kern="1200" spc="50" dirty="0">
                <a:ln w="11430"/>
                <a:gradFill>
                  <a:gsLst>
                    <a:gs pos="25000">
                      <a:srgbClr val="333399">
                        <a:satMod val="155000"/>
                      </a:srgbClr>
                    </a:gs>
                    <a:gs pos="100000">
                      <a:srgbClr val="333399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arkisim" pitchFamily="34" charset="-79"/>
                <a:ea typeface="+mn-ea"/>
                <a:cs typeface="Narkisim" pitchFamily="34" charset="-79"/>
              </a:rPr>
            </a:br>
            <a:r>
              <a:rPr lang="it-IT" altLang="it-IT" sz="2800" b="1" kern="1200" spc="50" dirty="0">
                <a:ln w="11430"/>
                <a:gradFill>
                  <a:gsLst>
                    <a:gs pos="25000">
                      <a:srgbClr val="333399">
                        <a:satMod val="155000"/>
                      </a:srgbClr>
                    </a:gs>
                    <a:gs pos="100000">
                      <a:srgbClr val="333399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arkisim" pitchFamily="34" charset="-79"/>
                <a:ea typeface="+mn-ea"/>
                <a:cs typeface="Narkisim" pitchFamily="34" charset="-79"/>
              </a:rPr>
              <a:t>IL PARTNER TRANSNAZIONALE DI ACCOGLIENZA</a:t>
            </a:r>
            <a:br>
              <a:rPr lang="it-IT" altLang="it-IT" sz="2800" b="1" kern="1200" spc="50" dirty="0">
                <a:ln w="11430"/>
                <a:gradFill>
                  <a:gsLst>
                    <a:gs pos="25000">
                      <a:srgbClr val="333399">
                        <a:satMod val="155000"/>
                      </a:srgbClr>
                    </a:gs>
                    <a:gs pos="100000">
                      <a:srgbClr val="333399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arkisim" pitchFamily="34" charset="-79"/>
                <a:ea typeface="+mn-ea"/>
                <a:cs typeface="Narkisim" pitchFamily="34" charset="-79"/>
              </a:rPr>
            </a:br>
            <a:br>
              <a:rPr lang="it-IT" sz="3200" b="1" kern="1200" spc="50" dirty="0">
                <a:ln w="11430"/>
                <a:gradFill>
                  <a:gsLst>
                    <a:gs pos="25000">
                      <a:srgbClr val="333399">
                        <a:satMod val="155000"/>
                      </a:srgbClr>
                    </a:gs>
                    <a:gs pos="100000">
                      <a:srgbClr val="333399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arkisim" pitchFamily="34" charset="-79"/>
                <a:ea typeface="+mn-ea"/>
                <a:cs typeface="Narkisim" pitchFamily="34" charset="-79"/>
              </a:rPr>
            </a:br>
            <a:endParaRPr lang="it-IT" sz="4800" dirty="0"/>
          </a:p>
        </p:txBody>
      </p:sp>
      <p:sp>
        <p:nvSpPr>
          <p:cNvPr id="9220" name="Segnaposto contenuto 2">
            <a:extLst>
              <a:ext uri="{FF2B5EF4-FFF2-40B4-BE49-F238E27FC236}">
                <a16:creationId xmlns:a16="http://schemas.microsoft.com/office/drawing/2014/main" id="{01453A65-99AD-4F64-AAF1-6A013473F5B7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0" y="2081213"/>
            <a:ext cx="3789363" cy="4065587"/>
          </a:xfrm>
        </p:spPr>
        <p:txBody>
          <a:bodyPr/>
          <a:lstStyle/>
          <a:p>
            <a:pPr marL="0" indent="0" eaLnBrk="1" hangingPunct="1">
              <a:buFontTx/>
              <a:buNone/>
              <a:defRPr/>
            </a:pPr>
            <a:r>
              <a:rPr lang="it-IT" altLang="it-IT" sz="2000" dirty="0"/>
              <a:t> </a:t>
            </a:r>
          </a:p>
          <a:p>
            <a:pPr marL="0" indent="0" eaLnBrk="1" hangingPunct="1">
              <a:buFontTx/>
              <a:buNone/>
              <a:defRPr/>
            </a:pPr>
            <a:endParaRPr lang="it-IT" altLang="it-IT" sz="2000" b="1" dirty="0">
              <a:solidFill>
                <a:srgbClr val="FF0000"/>
              </a:solidFill>
              <a:latin typeface="Narkisim" panose="020E0502050101010101" pitchFamily="34" charset="-79"/>
              <a:cs typeface="Narkisim" panose="020E0502050101010101" pitchFamily="34" charset="-79"/>
            </a:endParaRPr>
          </a:p>
          <a:p>
            <a:pPr marL="0" indent="0" eaLnBrk="1" hangingPunct="1">
              <a:buFontTx/>
              <a:buNone/>
              <a:defRPr/>
            </a:pPr>
            <a:endParaRPr lang="it-IT" altLang="it-IT" sz="2000" dirty="0"/>
          </a:p>
          <a:p>
            <a:pPr eaLnBrk="1" hangingPunct="1">
              <a:buFont typeface="Wingdings" panose="05000000000000000000" pitchFamily="2" charset="2"/>
              <a:buChar char="Ø"/>
              <a:defRPr/>
            </a:pPr>
            <a:endParaRPr lang="it-IT" altLang="it-IT" sz="2000" dirty="0"/>
          </a:p>
          <a:p>
            <a:pPr marL="0" indent="0" eaLnBrk="1" hangingPunct="1">
              <a:buFontTx/>
              <a:buNone/>
              <a:defRPr/>
            </a:pPr>
            <a:r>
              <a:rPr lang="it-IT" altLang="it-IT" sz="2400" dirty="0"/>
              <a:t>	</a:t>
            </a:r>
          </a:p>
          <a:p>
            <a:pPr eaLnBrk="1" hangingPunct="1">
              <a:defRPr/>
            </a:pPr>
            <a:endParaRPr lang="it-IT" altLang="it-IT" sz="2400" dirty="0"/>
          </a:p>
          <a:p>
            <a:pPr eaLnBrk="1" hangingPunct="1">
              <a:defRPr/>
            </a:pPr>
            <a:endParaRPr lang="it-IT" altLang="it-IT" sz="2400" dirty="0"/>
          </a:p>
          <a:p>
            <a:pPr eaLnBrk="1" hangingPunct="1">
              <a:buFont typeface="Wingdings" panose="05000000000000000000" pitchFamily="2" charset="2"/>
              <a:buChar char="Ø"/>
              <a:defRPr/>
            </a:pPr>
            <a:endParaRPr lang="it-IT" altLang="it-IT" sz="2400" dirty="0"/>
          </a:p>
          <a:p>
            <a:pPr eaLnBrk="1" hangingPunct="1">
              <a:defRPr/>
            </a:pPr>
            <a:endParaRPr lang="it-IT" altLang="it-IT" sz="2400" dirty="0"/>
          </a:p>
          <a:p>
            <a:pPr eaLnBrk="1" hangingPunct="1">
              <a:defRPr/>
            </a:pPr>
            <a:endParaRPr lang="it-IT" altLang="it-IT" sz="2400" dirty="0"/>
          </a:p>
          <a:p>
            <a:pPr eaLnBrk="1" hangingPunct="1">
              <a:defRPr/>
            </a:pPr>
            <a:endParaRPr lang="it-IT" altLang="it-IT" sz="2400" dirty="0"/>
          </a:p>
          <a:p>
            <a:pPr eaLnBrk="1" hangingPunct="1">
              <a:buFontTx/>
              <a:buNone/>
              <a:defRPr/>
            </a:pPr>
            <a:endParaRPr lang="it-IT" altLang="it-IT" b="1" dirty="0">
              <a:solidFill>
                <a:srgbClr val="0070C0"/>
              </a:solidFill>
            </a:endParaRPr>
          </a:p>
        </p:txBody>
      </p:sp>
      <p:pic>
        <p:nvPicPr>
          <p:cNvPr id="9222" name="Immagine 2">
            <a:extLst>
              <a:ext uri="{FF2B5EF4-FFF2-40B4-BE49-F238E27FC236}">
                <a16:creationId xmlns:a16="http://schemas.microsoft.com/office/drawing/2014/main" id="{59C7DBD1-A0D4-4807-85BA-7F4B114A8A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3663" y="6164263"/>
            <a:ext cx="1346200" cy="557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3" name="Immagine 1">
            <a:extLst>
              <a:ext uri="{FF2B5EF4-FFF2-40B4-BE49-F238E27FC236}">
                <a16:creationId xmlns:a16="http://schemas.microsoft.com/office/drawing/2014/main" id="{C092B4DF-9250-4C5D-81D7-F10ADCB7B5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6245225"/>
            <a:ext cx="3671887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4" name="Immagine 4">
            <a:extLst>
              <a:ext uri="{FF2B5EF4-FFF2-40B4-BE49-F238E27FC236}">
                <a16:creationId xmlns:a16="http://schemas.microsoft.com/office/drawing/2014/main" id="{0C0DCF39-5796-4955-A78D-2AB299F8C6A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2700" y="2344738"/>
            <a:ext cx="5715000" cy="122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5" name="CasellaDiTesto 5">
            <a:extLst>
              <a:ext uri="{FF2B5EF4-FFF2-40B4-BE49-F238E27FC236}">
                <a16:creationId xmlns:a16="http://schemas.microsoft.com/office/drawing/2014/main" id="{DFEF4996-63D9-4840-B243-00B4E1F8E8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3614738"/>
            <a:ext cx="8963025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it-IT" altLang="it-IT" sz="2000"/>
              <a:t>IBD Partnership ha sede a </a:t>
            </a:r>
            <a:r>
              <a:rPr lang="it-IT" altLang="it-IT" sz="2000" b="1"/>
              <a:t>Southampton e Portsmouth</a:t>
            </a:r>
            <a:r>
              <a:rPr lang="it-IT" altLang="it-IT" sz="2000"/>
              <a:t>, sulla costa meridionale dell’Inghilterra. IBD Partnership è un'organizzazione che da anni promuove, organizza e gestisce esperienze di lavoro e programmi educativi per studenti, docenti, e professionisti. </a:t>
            </a:r>
          </a:p>
        </p:txBody>
      </p:sp>
      <p:pic>
        <p:nvPicPr>
          <p:cNvPr id="9226" name="Immagine 7">
            <a:extLst>
              <a:ext uri="{FF2B5EF4-FFF2-40B4-BE49-F238E27FC236}">
                <a16:creationId xmlns:a16="http://schemas.microsoft.com/office/drawing/2014/main" id="{02AEC2D0-F963-410F-80CF-B861D3EC6C6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8338" y="6010275"/>
            <a:ext cx="1895475" cy="84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7" name="Immagine 1">
            <a:extLst>
              <a:ext uri="{FF2B5EF4-FFF2-40B4-BE49-F238E27FC236}">
                <a16:creationId xmlns:a16="http://schemas.microsoft.com/office/drawing/2014/main" id="{004097AD-39AC-452A-B1E5-4269C5F210D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1963" y="6146800"/>
            <a:ext cx="1639887" cy="62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4" descr="https://encrypted-tbn0.gstatic.com/images?q=tbn:ANd9GcTU05whauAZYgYQF-VhEh2y8BS8VaPCKtkZni1Rl4UoVU6JDGwy9A">
            <a:extLst>
              <a:ext uri="{FF2B5EF4-FFF2-40B4-BE49-F238E27FC236}">
                <a16:creationId xmlns:a16="http://schemas.microsoft.com/office/drawing/2014/main" id="{B68C60EF-A1AF-48BE-AE81-182E18010E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30000" contrast="-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2" name="Segnaposto contenuto 2">
            <a:extLst>
              <a:ext uri="{FF2B5EF4-FFF2-40B4-BE49-F238E27FC236}">
                <a16:creationId xmlns:a16="http://schemas.microsoft.com/office/drawing/2014/main" id="{2959B2E5-B319-4551-919B-095E79BD35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196975"/>
            <a:ext cx="9144000" cy="4568825"/>
          </a:xfrm>
        </p:spPr>
        <p:txBody>
          <a:bodyPr/>
          <a:lstStyle/>
          <a:p>
            <a:pPr marL="0" indent="0" algn="ctr" eaLnBrk="1" hangingPunct="1">
              <a:buFontTx/>
              <a:buNone/>
              <a:defRPr/>
            </a:pPr>
            <a:r>
              <a:rPr lang="it-IT" altLang="it-IT" sz="3600" b="1" dirty="0">
                <a:solidFill>
                  <a:schemeClr val="accent4"/>
                </a:solidFill>
                <a:latin typeface="Narkisim" pitchFamily="34" charset="-79"/>
                <a:cs typeface="Narkisim" pitchFamily="34" charset="-79"/>
              </a:rPr>
              <a:t>FASE I</a:t>
            </a:r>
          </a:p>
          <a:p>
            <a:pPr eaLnBrk="1" hangingPunct="1">
              <a:buFont typeface="Wingdings" panose="05000000000000000000" pitchFamily="2" charset="2"/>
              <a:buChar char="Ø"/>
              <a:defRPr/>
            </a:pPr>
            <a:r>
              <a:rPr lang="it-IT" altLang="it-IT" sz="2400" b="1" dirty="0">
                <a:solidFill>
                  <a:srgbClr val="0000FF"/>
                </a:solidFill>
                <a:latin typeface="Narkisim" pitchFamily="34" charset="-79"/>
                <a:cs typeface="Narkisim" pitchFamily="34" charset="-79"/>
              </a:rPr>
              <a:t>Sensibilizzazione  con i beneficiari e le famiglie per raccogliere le adesioni</a:t>
            </a:r>
            <a:r>
              <a:rPr lang="it-IT" altLang="it-IT" sz="2400" dirty="0">
                <a:latin typeface="Narkisim" pitchFamily="34" charset="-79"/>
                <a:cs typeface="Narkisim" pitchFamily="34" charset="-79"/>
              </a:rPr>
              <a:t>.</a:t>
            </a:r>
          </a:p>
          <a:p>
            <a:pPr eaLnBrk="1" hangingPunct="1">
              <a:buFont typeface="Wingdings" panose="05000000000000000000" pitchFamily="2" charset="2"/>
              <a:buChar char="Ø"/>
              <a:defRPr/>
            </a:pPr>
            <a:r>
              <a:rPr lang="it-IT" altLang="it-IT" sz="2400" b="1" dirty="0">
                <a:solidFill>
                  <a:srgbClr val="0000FF"/>
                </a:solidFill>
                <a:latin typeface="Narkisim" pitchFamily="34" charset="-79"/>
                <a:cs typeface="Narkisim" pitchFamily="34" charset="-79"/>
              </a:rPr>
              <a:t>Selezione</a:t>
            </a:r>
            <a:endParaRPr lang="it-IT" altLang="it-IT" sz="2400" b="1" dirty="0">
              <a:latin typeface="Narkisim" pitchFamily="34" charset="-79"/>
              <a:cs typeface="Narkisim" pitchFamily="34" charset="-79"/>
            </a:endParaRPr>
          </a:p>
          <a:p>
            <a:pPr eaLnBrk="1" hangingPunct="1">
              <a:defRPr/>
            </a:pPr>
            <a:r>
              <a:rPr lang="it-IT" altLang="it-IT" sz="2400" dirty="0">
                <a:latin typeface="Narkisim" pitchFamily="34" charset="-79"/>
                <a:cs typeface="Narkisim" pitchFamily="34" charset="-79"/>
              </a:rPr>
              <a:t>Indagine motivazionale</a:t>
            </a:r>
          </a:p>
          <a:p>
            <a:pPr eaLnBrk="1" hangingPunct="1">
              <a:defRPr/>
            </a:pPr>
            <a:r>
              <a:rPr lang="it-IT" altLang="it-IT" sz="2400" dirty="0">
                <a:latin typeface="Narkisim" pitchFamily="34" charset="-79"/>
                <a:cs typeface="Narkisim" pitchFamily="34" charset="-79"/>
              </a:rPr>
              <a:t>Valutazione </a:t>
            </a:r>
            <a:r>
              <a:rPr lang="it-IT" altLang="it-IT" sz="2400" dirty="0" err="1">
                <a:latin typeface="Narkisim" pitchFamily="34" charset="-79"/>
                <a:cs typeface="Narkisim" pitchFamily="34" charset="-79"/>
              </a:rPr>
              <a:t>psico</a:t>
            </a:r>
            <a:r>
              <a:rPr lang="it-IT" altLang="it-IT" sz="2400" dirty="0">
                <a:latin typeface="Narkisim" pitchFamily="34" charset="-79"/>
                <a:cs typeface="Narkisim" pitchFamily="34" charset="-79"/>
              </a:rPr>
              <a:t>-attitudinale</a:t>
            </a:r>
          </a:p>
          <a:p>
            <a:pPr eaLnBrk="1" hangingPunct="1">
              <a:defRPr/>
            </a:pPr>
            <a:r>
              <a:rPr lang="it-IT" altLang="it-IT" sz="2400" dirty="0">
                <a:latin typeface="Narkisim" pitchFamily="34" charset="-79"/>
                <a:cs typeface="Narkisim" pitchFamily="34" charset="-79"/>
              </a:rPr>
              <a:t>Valutazione Linguistica</a:t>
            </a:r>
          </a:p>
          <a:p>
            <a:pPr eaLnBrk="1" hangingPunct="1">
              <a:buFont typeface="Wingdings" panose="05000000000000000000" pitchFamily="2" charset="2"/>
              <a:buChar char="Ø"/>
              <a:defRPr/>
            </a:pPr>
            <a:r>
              <a:rPr lang="it-IT" altLang="it-IT" sz="2400" b="1" dirty="0">
                <a:solidFill>
                  <a:srgbClr val="0000FF"/>
                </a:solidFill>
                <a:latin typeface="Narkisim" pitchFamily="34" charset="-79"/>
                <a:cs typeface="Narkisim" pitchFamily="34" charset="-79"/>
              </a:rPr>
              <a:t>Valutazione delle capacità e delle competenze iniziali</a:t>
            </a:r>
          </a:p>
          <a:p>
            <a:pPr eaLnBrk="1" hangingPunct="1">
              <a:defRPr/>
            </a:pPr>
            <a:r>
              <a:rPr lang="it-IT" altLang="it-IT" sz="2400" dirty="0">
                <a:latin typeface="Narkisim" pitchFamily="34" charset="-79"/>
                <a:cs typeface="Narkisim" pitchFamily="34" charset="-79"/>
              </a:rPr>
              <a:t>Rilevazione del fabbisogno formativo del singolo</a:t>
            </a:r>
          </a:p>
          <a:p>
            <a:pPr eaLnBrk="1" hangingPunct="1">
              <a:defRPr/>
            </a:pPr>
            <a:r>
              <a:rPr lang="it-IT" altLang="it-IT" sz="2400" dirty="0">
                <a:latin typeface="Narkisim" pitchFamily="34" charset="-79"/>
                <a:cs typeface="Narkisim" pitchFamily="34" charset="-79"/>
              </a:rPr>
              <a:t>Accompagnamento nell’identificazione delle capacità e delle competenze dei futuri tirocinanti</a:t>
            </a:r>
          </a:p>
          <a:p>
            <a:pPr eaLnBrk="1" hangingPunct="1">
              <a:buFontTx/>
              <a:buNone/>
              <a:defRPr/>
            </a:pPr>
            <a:r>
              <a:rPr lang="it-IT" altLang="it-IT" sz="2000" dirty="0"/>
              <a:t>	</a:t>
            </a:r>
          </a:p>
          <a:p>
            <a:pPr eaLnBrk="1" hangingPunct="1">
              <a:defRPr/>
            </a:pPr>
            <a:endParaRPr lang="it-IT" altLang="it-IT" sz="2000" dirty="0"/>
          </a:p>
          <a:p>
            <a:pPr eaLnBrk="1" hangingPunct="1">
              <a:defRPr/>
            </a:pPr>
            <a:endParaRPr lang="it-IT" altLang="it-IT" sz="2000" dirty="0"/>
          </a:p>
          <a:p>
            <a:pPr eaLnBrk="1" hangingPunct="1">
              <a:buFont typeface="Wingdings" panose="05000000000000000000" pitchFamily="2" charset="2"/>
              <a:buChar char="Ø"/>
              <a:defRPr/>
            </a:pPr>
            <a:endParaRPr lang="it-IT" altLang="it-IT" sz="2000" dirty="0"/>
          </a:p>
          <a:p>
            <a:pPr eaLnBrk="1" hangingPunct="1">
              <a:defRPr/>
            </a:pPr>
            <a:endParaRPr lang="it-IT" altLang="it-IT" sz="2000" dirty="0"/>
          </a:p>
          <a:p>
            <a:pPr eaLnBrk="1" hangingPunct="1">
              <a:defRPr/>
            </a:pPr>
            <a:endParaRPr lang="it-IT" altLang="it-IT" sz="2000" dirty="0"/>
          </a:p>
          <a:p>
            <a:pPr eaLnBrk="1" hangingPunct="1">
              <a:defRPr/>
            </a:pPr>
            <a:endParaRPr lang="it-IT" altLang="it-IT" sz="2000" dirty="0"/>
          </a:p>
          <a:p>
            <a:pPr eaLnBrk="1" hangingPunct="1">
              <a:buFontTx/>
              <a:buNone/>
              <a:defRPr/>
            </a:pPr>
            <a:endParaRPr lang="it-IT" altLang="it-IT" sz="2800" b="1" dirty="0">
              <a:solidFill>
                <a:srgbClr val="0070C0"/>
              </a:solidFill>
            </a:endParaRPr>
          </a:p>
        </p:txBody>
      </p:sp>
      <p:sp>
        <p:nvSpPr>
          <p:cNvPr id="10244" name="Segnaposto numero diapositiva 3">
            <a:extLst>
              <a:ext uri="{FF2B5EF4-FFF2-40B4-BE49-F238E27FC236}">
                <a16:creationId xmlns:a16="http://schemas.microsoft.com/office/drawing/2014/main" id="{DD5B7AFC-0671-475F-9900-293AB291E1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it-IT" altLang="it-IT"/>
              <a:t>9</a:t>
            </a:r>
          </a:p>
        </p:txBody>
      </p:sp>
      <p:pic>
        <p:nvPicPr>
          <p:cNvPr id="10245" name="Immagine 2">
            <a:extLst>
              <a:ext uri="{FF2B5EF4-FFF2-40B4-BE49-F238E27FC236}">
                <a16:creationId xmlns:a16="http://schemas.microsoft.com/office/drawing/2014/main" id="{DAD86ADE-4D7A-43E3-B608-DBF9225AE6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950" y="6164263"/>
            <a:ext cx="1346200" cy="557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6" name="Immagine 1">
            <a:extLst>
              <a:ext uri="{FF2B5EF4-FFF2-40B4-BE49-F238E27FC236}">
                <a16:creationId xmlns:a16="http://schemas.microsoft.com/office/drawing/2014/main" id="{0D845785-3FA6-4A5B-B593-F182A6A582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6245225"/>
            <a:ext cx="3382962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ttangolo 7">
            <a:extLst>
              <a:ext uri="{FF2B5EF4-FFF2-40B4-BE49-F238E27FC236}">
                <a16:creationId xmlns:a16="http://schemas.microsoft.com/office/drawing/2014/main" id="{6E921340-43E7-4D93-BD22-189983128E87}"/>
              </a:ext>
            </a:extLst>
          </p:cNvPr>
          <p:cNvSpPr/>
          <p:nvPr/>
        </p:nvSpPr>
        <p:spPr>
          <a:xfrm>
            <a:off x="1062453" y="332656"/>
            <a:ext cx="6760184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it-IT" altLang="it-IT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arkisim" pitchFamily="34" charset="-79"/>
                <a:cs typeface="Narkisim" pitchFamily="34" charset="-79"/>
              </a:rPr>
              <a:t>FASI DEL PROGETTO </a:t>
            </a:r>
            <a:endParaRPr lang="it-IT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arkisim" pitchFamily="34" charset="-79"/>
              <a:cs typeface="Narkisim" pitchFamily="34" charset="-79"/>
            </a:endParaRPr>
          </a:p>
        </p:txBody>
      </p:sp>
      <p:pic>
        <p:nvPicPr>
          <p:cNvPr id="10248" name="Immagine 1">
            <a:extLst>
              <a:ext uri="{FF2B5EF4-FFF2-40B4-BE49-F238E27FC236}">
                <a16:creationId xmlns:a16="http://schemas.microsoft.com/office/drawing/2014/main" id="{0874DFB7-28B3-454B-B872-AF6615A85B8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6938" y="6053138"/>
            <a:ext cx="1646237" cy="73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9" name="Immagine 2">
            <a:extLst>
              <a:ext uri="{FF2B5EF4-FFF2-40B4-BE49-F238E27FC236}">
                <a16:creationId xmlns:a16="http://schemas.microsoft.com/office/drawing/2014/main" id="{F1D556DC-0D85-4F2D-9344-63FA2B83080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6132513"/>
            <a:ext cx="1639888" cy="620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4" descr="https://encrypted-tbn0.gstatic.com/images?q=tbn:ANd9GcTU05whauAZYgYQF-VhEh2y8BS8VaPCKtkZni1Rl4UoVU6JDGwy9A">
            <a:extLst>
              <a:ext uri="{FF2B5EF4-FFF2-40B4-BE49-F238E27FC236}">
                <a16:creationId xmlns:a16="http://schemas.microsoft.com/office/drawing/2014/main" id="{CAFF1B37-3373-42ED-B712-43B91EFDB2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30000" contrast="-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8" name="Segnaposto contenuto 12">
            <a:extLst>
              <a:ext uri="{FF2B5EF4-FFF2-40B4-BE49-F238E27FC236}">
                <a16:creationId xmlns:a16="http://schemas.microsoft.com/office/drawing/2014/main" id="{976E245D-DD97-4593-B447-AED35548A9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8748713" cy="5218113"/>
          </a:xfrm>
          <a:ln>
            <a:miter lim="800000"/>
            <a:headEnd/>
            <a:tailEnd/>
          </a:ln>
          <a:extLst/>
        </p:spPr>
        <p:txBody>
          <a:bodyPr/>
          <a:lstStyle/>
          <a:p>
            <a:pPr marL="0" indent="0" algn="ctr">
              <a:spcBef>
                <a:spcPct val="0"/>
              </a:spcBef>
              <a:buFontTx/>
              <a:buNone/>
              <a:defRPr/>
            </a:pPr>
            <a:r>
              <a:rPr lang="it-IT" altLang="it-IT" sz="4800" b="1" kern="1200" spc="50" dirty="0">
                <a:ln w="11430"/>
                <a:gradFill>
                  <a:gsLst>
                    <a:gs pos="25000">
                      <a:srgbClr val="333399">
                        <a:satMod val="155000"/>
                      </a:srgbClr>
                    </a:gs>
                    <a:gs pos="100000">
                      <a:srgbClr val="333399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arkisim" pitchFamily="34" charset="-79"/>
                <a:cs typeface="Narkisim" pitchFamily="34" charset="-79"/>
              </a:rPr>
              <a:t>FASI DEL PROGETTO </a:t>
            </a:r>
            <a:endParaRPr lang="it-IT" altLang="it-IT" sz="4800" b="1" dirty="0">
              <a:solidFill>
                <a:srgbClr val="CC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arkisim" pitchFamily="34" charset="-79"/>
              <a:cs typeface="Narkisim" pitchFamily="34" charset="-79"/>
            </a:endParaRPr>
          </a:p>
          <a:p>
            <a:pPr marL="0" indent="0" algn="ctr">
              <a:spcBef>
                <a:spcPct val="0"/>
              </a:spcBef>
              <a:buFontTx/>
              <a:buNone/>
              <a:defRPr/>
            </a:pPr>
            <a:r>
              <a:rPr lang="it-IT" altLang="it-IT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rkisim" pitchFamily="34" charset="-79"/>
                <a:cs typeface="Narkisim" pitchFamily="34" charset="-79"/>
              </a:rPr>
              <a:t>FASE II</a:t>
            </a:r>
          </a:p>
          <a:p>
            <a:pPr algn="ctr">
              <a:buFontTx/>
              <a:buNone/>
              <a:defRPr/>
            </a:pPr>
            <a:r>
              <a:rPr lang="it-IT" altLang="it-IT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rkisim" pitchFamily="34" charset="-79"/>
                <a:cs typeface="Narkisim" pitchFamily="34" charset="-79"/>
              </a:rPr>
              <a:t>Preparazione propedeutica all’invio</a:t>
            </a:r>
          </a:p>
          <a:p>
            <a:pPr marL="0" indent="0" algn="ctr">
              <a:buFontTx/>
              <a:buNone/>
              <a:defRPr/>
            </a:pPr>
            <a:r>
              <a:rPr lang="it-IT" altLang="it-IT" sz="2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rkisim" pitchFamily="34" charset="-79"/>
                <a:cs typeface="Narkisim" pitchFamily="34" charset="-79"/>
              </a:rPr>
              <a:t>attività extracurriculare della durata di 60 ore</a:t>
            </a: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it-IT" altLang="it-IT" sz="2400" b="1" dirty="0">
                <a:solidFill>
                  <a:srgbClr val="0000FF"/>
                </a:solidFill>
                <a:latin typeface="Narkisim" pitchFamily="34" charset="-79"/>
                <a:cs typeface="Narkisim" pitchFamily="34" charset="-79"/>
              </a:rPr>
              <a:t>Preparazione pedagogica</a:t>
            </a:r>
          </a:p>
          <a:p>
            <a:pPr eaLnBrk="1" hangingPunct="1">
              <a:buFont typeface="Arial" panose="020B0604020202020204" pitchFamily="34" charset="0"/>
              <a:buChar char="•"/>
              <a:defRPr/>
            </a:pPr>
            <a:r>
              <a:rPr lang="it-IT" altLang="it-IT" sz="1800" dirty="0">
                <a:solidFill>
                  <a:srgbClr val="000000"/>
                </a:solidFill>
                <a:latin typeface="Narkisim" pitchFamily="34" charset="-79"/>
                <a:cs typeface="Narkisim" pitchFamily="34" charset="-79"/>
              </a:rPr>
              <a:t>Valutazione dei risultati di apprendimento attesi e da perseguire; </a:t>
            </a:r>
          </a:p>
          <a:p>
            <a:pPr eaLnBrk="1" hangingPunct="1">
              <a:buFont typeface="Arial" panose="020B0604020202020204" pitchFamily="34" charset="0"/>
              <a:buChar char="•"/>
              <a:defRPr/>
            </a:pPr>
            <a:r>
              <a:rPr lang="it-IT" altLang="it-IT" sz="1800" dirty="0">
                <a:solidFill>
                  <a:srgbClr val="000000"/>
                </a:solidFill>
                <a:latin typeface="Narkisim" pitchFamily="34" charset="-79"/>
                <a:cs typeface="Narkisim" pitchFamily="34" charset="-79"/>
              </a:rPr>
              <a:t>Analisi delle strategie perché ogni studente raggiunga i propri risultati di apprendimento nei tirocini esteri;</a:t>
            </a:r>
          </a:p>
          <a:p>
            <a:pPr eaLnBrk="1" hangingPunct="1">
              <a:buFont typeface="Arial" panose="020B0604020202020204" pitchFamily="34" charset="0"/>
              <a:buChar char="•"/>
              <a:defRPr/>
            </a:pPr>
            <a:r>
              <a:rPr lang="it-IT" altLang="it-IT" sz="1800" dirty="0">
                <a:solidFill>
                  <a:srgbClr val="000000"/>
                </a:solidFill>
                <a:latin typeface="Narkisim" pitchFamily="34" charset="-79"/>
                <a:cs typeface="Narkisim" pitchFamily="34" charset="-79"/>
              </a:rPr>
              <a:t>Modalità di invio</a:t>
            </a:r>
          </a:p>
          <a:p>
            <a:pPr eaLnBrk="1" hangingPunct="1">
              <a:buFont typeface="Arial" panose="020B0604020202020204" pitchFamily="34" charset="0"/>
              <a:buChar char="•"/>
              <a:defRPr/>
            </a:pPr>
            <a:r>
              <a:rPr lang="it-IT" altLang="it-IT" sz="1800" dirty="0">
                <a:solidFill>
                  <a:srgbClr val="000000"/>
                </a:solidFill>
                <a:latin typeface="Narkisim" pitchFamily="34" charset="-79"/>
                <a:cs typeface="Narkisim" pitchFamily="34" charset="-79"/>
              </a:rPr>
              <a:t>Organizzazione dell’accoglienza/permanenza (alloggio, vitto, trasporti, visite) e del collocamento presso le aziende estere; </a:t>
            </a:r>
          </a:p>
          <a:p>
            <a:pPr eaLnBrk="1" hangingPunct="1">
              <a:buFontTx/>
              <a:buNone/>
              <a:defRPr/>
            </a:pPr>
            <a:r>
              <a:rPr lang="it-IT" altLang="it-IT" sz="2400" b="1" dirty="0">
                <a:solidFill>
                  <a:srgbClr val="0000FF"/>
                </a:solidFill>
                <a:latin typeface="Narkisim" pitchFamily="34" charset="-79"/>
                <a:cs typeface="Narkisim" pitchFamily="34" charset="-79"/>
              </a:rPr>
              <a:t>Preparazione culturale </a:t>
            </a:r>
          </a:p>
          <a:p>
            <a:pPr eaLnBrk="1" hangingPunct="1">
              <a:defRPr/>
            </a:pPr>
            <a:r>
              <a:rPr lang="it-IT" altLang="it-IT" sz="1800" dirty="0">
                <a:latin typeface="Narkisim" pitchFamily="34" charset="-79"/>
                <a:cs typeface="Narkisim" pitchFamily="34" charset="-79"/>
              </a:rPr>
              <a:t>Aspetti culturali, economici e sociali delle aree in cui si svolgeranno i tirocini; tipologie di aziende presenti nei territori; differenze e similitudini fra le imprese italiane ed estere</a:t>
            </a:r>
          </a:p>
          <a:p>
            <a:pPr marL="0" indent="0" eaLnBrk="1" hangingPunct="1">
              <a:buFontTx/>
              <a:buNone/>
              <a:defRPr/>
            </a:pPr>
            <a:r>
              <a:rPr lang="it-IT" altLang="it-IT" sz="1800" b="1" dirty="0">
                <a:solidFill>
                  <a:srgbClr val="0000FF"/>
                </a:solidFill>
                <a:latin typeface="Narkisim" pitchFamily="34" charset="-79"/>
                <a:cs typeface="Narkisim" pitchFamily="34" charset="-79"/>
              </a:rPr>
              <a:t>Preparazione linguistica </a:t>
            </a:r>
          </a:p>
          <a:p>
            <a:pPr eaLnBrk="1" hangingPunct="1">
              <a:defRPr/>
            </a:pPr>
            <a:r>
              <a:rPr lang="it-IT" altLang="it-IT" sz="1800" dirty="0">
                <a:latin typeface="Narkisim" pitchFamily="34" charset="-79"/>
                <a:cs typeface="Narkisim" pitchFamily="34" charset="-79"/>
              </a:rPr>
              <a:t>Fase di formazione mirata a familiarizzare con un linguaggio tecnico professionale (</a:t>
            </a:r>
            <a:r>
              <a:rPr lang="it-IT" altLang="it-IT" sz="1800" dirty="0" err="1">
                <a:latin typeface="Narkisim" pitchFamily="34" charset="-79"/>
                <a:cs typeface="Narkisim" pitchFamily="34" charset="-79"/>
              </a:rPr>
              <a:t>microlingua</a:t>
            </a:r>
            <a:r>
              <a:rPr lang="it-IT" altLang="it-IT" sz="1800" dirty="0">
                <a:latin typeface="Narkisim" pitchFamily="34" charset="-79"/>
                <a:cs typeface="Narkisim" pitchFamily="34" charset="-79"/>
              </a:rPr>
              <a:t>)</a:t>
            </a:r>
          </a:p>
          <a:p>
            <a:pPr algn="just" eaLnBrk="1" hangingPunct="1">
              <a:buFontTx/>
              <a:buNone/>
              <a:defRPr/>
            </a:pPr>
            <a:endParaRPr lang="it-IT" altLang="it-IT" sz="2000" dirty="0">
              <a:latin typeface="Narkisim" pitchFamily="34" charset="-79"/>
              <a:cs typeface="Narkisim" pitchFamily="34" charset="-79"/>
            </a:endParaRPr>
          </a:p>
          <a:p>
            <a:pPr algn="just" eaLnBrk="1" hangingPunct="1">
              <a:buFontTx/>
              <a:buNone/>
              <a:defRPr/>
            </a:pPr>
            <a:endParaRPr lang="it-IT" altLang="it-IT" dirty="0"/>
          </a:p>
          <a:p>
            <a:pPr>
              <a:defRPr/>
            </a:pPr>
            <a:endParaRPr lang="it-IT" altLang="it-IT" b="1" dirty="0">
              <a:solidFill>
                <a:srgbClr val="CC6600"/>
              </a:solidFill>
            </a:endParaRPr>
          </a:p>
          <a:p>
            <a:pPr>
              <a:buFont typeface="Wingdings" panose="05000000000000000000" pitchFamily="2" charset="2"/>
              <a:buChar char="Ø"/>
              <a:defRPr/>
            </a:pPr>
            <a:endParaRPr lang="it-IT" altLang="it-IT" dirty="0"/>
          </a:p>
        </p:txBody>
      </p:sp>
      <p:sp>
        <p:nvSpPr>
          <p:cNvPr id="2" name="Segnaposto numero diapositiva 5">
            <a:extLst>
              <a:ext uri="{FF2B5EF4-FFF2-40B4-BE49-F238E27FC236}">
                <a16:creationId xmlns:a16="http://schemas.microsoft.com/office/drawing/2014/main" id="{3743EA28-6913-4EF3-A47A-49EEA64018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426FCEA-FE84-49E4-9EF7-2202B6568798}" type="slidenum">
              <a:rPr lang="it-IT" altLang="it-IT">
                <a:solidFill>
                  <a:srgbClr val="000000"/>
                </a:solidFill>
              </a:rPr>
              <a:pPr/>
              <a:t>10</a:t>
            </a:fld>
            <a:endParaRPr lang="it-IT" altLang="it-IT">
              <a:solidFill>
                <a:srgbClr val="000000"/>
              </a:solidFill>
            </a:endParaRPr>
          </a:p>
        </p:txBody>
      </p:sp>
      <p:sp>
        <p:nvSpPr>
          <p:cNvPr id="11269" name="Rectangle 5">
            <a:extLst>
              <a:ext uri="{FF2B5EF4-FFF2-40B4-BE49-F238E27FC236}">
                <a16:creationId xmlns:a16="http://schemas.microsoft.com/office/drawing/2014/main" id="{B83C4FD5-C73B-4FE6-A867-E22B0D1F33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>
              <a:solidFill>
                <a:srgbClr val="000000"/>
              </a:solidFill>
            </a:endParaRP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771D5BC1-95DA-41BF-9E4C-BEC9EBA31F8B}"/>
              </a:ext>
            </a:extLst>
          </p:cNvPr>
          <p:cNvSpPr/>
          <p:nvPr/>
        </p:nvSpPr>
        <p:spPr>
          <a:xfrm>
            <a:off x="0" y="1285875"/>
            <a:ext cx="8501063" cy="1016000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 eaLnBrk="1" hangingPunct="1">
              <a:defRPr/>
            </a:pPr>
            <a:endParaRPr lang="it-IT" sz="2000" b="1" dirty="0"/>
          </a:p>
          <a:p>
            <a:pPr marL="285750" indent="-285750" eaLnBrk="1" hangingPunct="1">
              <a:defRPr/>
            </a:pPr>
            <a:endParaRPr lang="it-IT" sz="2000" b="1" dirty="0"/>
          </a:p>
          <a:p>
            <a:pPr eaLnBrk="1" hangingPunct="1">
              <a:defRPr/>
            </a:pPr>
            <a:endParaRPr lang="it-IT" sz="2000" b="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4" descr="https://encrypted-tbn0.gstatic.com/images?q=tbn:ANd9GcTU05whauAZYgYQF-VhEh2y8BS8VaPCKtkZni1Rl4UoVU6JDGwy9A">
            <a:extLst>
              <a:ext uri="{FF2B5EF4-FFF2-40B4-BE49-F238E27FC236}">
                <a16:creationId xmlns:a16="http://schemas.microsoft.com/office/drawing/2014/main" id="{539593FE-FEA8-48B6-8FFB-3629BC3129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30000" contrast="-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1" name="Segnaposto contenuto 12">
            <a:extLst>
              <a:ext uri="{FF2B5EF4-FFF2-40B4-BE49-F238E27FC236}">
                <a16:creationId xmlns:a16="http://schemas.microsoft.com/office/drawing/2014/main" id="{E393DD5A-89EF-4A5D-A140-EDB93501FA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1196975"/>
            <a:ext cx="8229600" cy="4525963"/>
          </a:xfrm>
        </p:spPr>
        <p:txBody>
          <a:bodyPr/>
          <a:lstStyle/>
          <a:p>
            <a:r>
              <a:rPr lang="it-IT" altLang="it-IT" sz="2800">
                <a:latin typeface="Narkisim" pitchFamily="34" charset="0"/>
                <a:cs typeface="Narkisim" pitchFamily="34" charset="0"/>
              </a:rPr>
              <a:t>La Commissione Europea offre agli studenti selezionati per una mobilità di almeno 30 giorni un servizio di valutazione (prima e dopo la mobilità) e un Supporto Linguistico Online (corso) prima della partenza o durante la mobilità.</a:t>
            </a:r>
          </a:p>
          <a:p>
            <a:r>
              <a:rPr lang="it-IT" altLang="it-IT" sz="2800" b="1">
                <a:latin typeface="Narkisim" pitchFamily="34" charset="0"/>
                <a:cs typeface="Narkisim" pitchFamily="34" charset="0"/>
              </a:rPr>
              <a:t>Il test di valutazione in ingresso ed in uscita è obbligatorio</a:t>
            </a:r>
            <a:r>
              <a:rPr lang="it-IT" altLang="it-IT" sz="2800">
                <a:latin typeface="Narkisim" pitchFamily="34" charset="0"/>
                <a:cs typeface="Narkisim" pitchFamily="34" charset="0"/>
              </a:rPr>
              <a:t>. </a:t>
            </a:r>
          </a:p>
          <a:p>
            <a:r>
              <a:rPr lang="it-IT" altLang="it-IT" sz="2800">
                <a:latin typeface="Narkisim" pitchFamily="34" charset="0"/>
                <a:cs typeface="Narkisim" pitchFamily="34" charset="0"/>
              </a:rPr>
              <a:t>I corsi di lingua online sono stati creati come supporto al miglioramento delle abilità linguistiche durante la preparazione per la mobilità e per tutta la sua durata.      </a:t>
            </a:r>
            <a:endParaRPr lang="it-IT" altLang="it-IT"/>
          </a:p>
        </p:txBody>
      </p:sp>
      <p:sp>
        <p:nvSpPr>
          <p:cNvPr id="12292" name="Segnaposto numero diapositiva 5">
            <a:extLst>
              <a:ext uri="{FF2B5EF4-FFF2-40B4-BE49-F238E27FC236}">
                <a16:creationId xmlns:a16="http://schemas.microsoft.com/office/drawing/2014/main" id="{57082BF6-5691-4B32-8713-18CEF7E177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35307F3-9A35-4EF1-9E2E-80697EE99C2A}" type="slidenum">
              <a:rPr lang="it-IT" altLang="it-IT">
                <a:solidFill>
                  <a:srgbClr val="000000"/>
                </a:solidFill>
              </a:rPr>
              <a:pPr/>
              <a:t>11</a:t>
            </a:fld>
            <a:endParaRPr lang="it-IT" altLang="it-IT">
              <a:solidFill>
                <a:srgbClr val="000000"/>
              </a:solidFill>
            </a:endParaRPr>
          </a:p>
        </p:txBody>
      </p:sp>
      <p:sp>
        <p:nvSpPr>
          <p:cNvPr id="12293" name="Rectangle 5">
            <a:extLst>
              <a:ext uri="{FF2B5EF4-FFF2-40B4-BE49-F238E27FC236}">
                <a16:creationId xmlns:a16="http://schemas.microsoft.com/office/drawing/2014/main" id="{F0CD177D-668C-4D38-AD04-32D78D0ED9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>
              <a:solidFill>
                <a:srgbClr val="000000"/>
              </a:solidFill>
            </a:endParaRPr>
          </a:p>
        </p:txBody>
      </p:sp>
      <p:pic>
        <p:nvPicPr>
          <p:cNvPr id="12294" name="Immagine 1">
            <a:extLst>
              <a:ext uri="{FF2B5EF4-FFF2-40B4-BE49-F238E27FC236}">
                <a16:creationId xmlns:a16="http://schemas.microsoft.com/office/drawing/2014/main" id="{65CDCC32-15B0-48C8-BF04-E1F156279F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463" y="6419850"/>
            <a:ext cx="3671887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5" name="Immagine 2">
            <a:extLst>
              <a:ext uri="{FF2B5EF4-FFF2-40B4-BE49-F238E27FC236}">
                <a16:creationId xmlns:a16="http://schemas.microsoft.com/office/drawing/2014/main" id="{0BB4010D-6E4B-4B5D-8E20-6B78E39BB3E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4863" y="6216650"/>
            <a:ext cx="1346200" cy="557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6" name="Rettangolo 4">
            <a:extLst>
              <a:ext uri="{FF2B5EF4-FFF2-40B4-BE49-F238E27FC236}">
                <a16:creationId xmlns:a16="http://schemas.microsoft.com/office/drawing/2014/main" id="{F1D12BED-64C1-4C4D-8C33-08E6368133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285875"/>
            <a:ext cx="850106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 sz="2000" b="1"/>
          </a:p>
          <a:p>
            <a:pPr eaLnBrk="1" hangingPunct="1"/>
            <a:endParaRPr lang="it-IT" altLang="it-IT" sz="2000" b="1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40707A42-516D-4CEF-B77D-94BE077F14AF}"/>
              </a:ext>
            </a:extLst>
          </p:cNvPr>
          <p:cNvSpPr/>
          <p:nvPr/>
        </p:nvSpPr>
        <p:spPr>
          <a:xfrm>
            <a:off x="671809" y="188640"/>
            <a:ext cx="8472191" cy="1077218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it-IT" sz="3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arkisim" pitchFamily="34" charset="-79"/>
                <a:cs typeface="Narkisim" pitchFamily="34" charset="-79"/>
              </a:rPr>
              <a:t>SUPPORTO LINGUISTICO </a:t>
            </a:r>
            <a:br>
              <a:rPr lang="it-IT" sz="3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arkisim" pitchFamily="34" charset="-79"/>
                <a:cs typeface="Narkisim" pitchFamily="34" charset="-79"/>
              </a:rPr>
            </a:br>
            <a:r>
              <a:rPr lang="it-IT" sz="3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arkisim" pitchFamily="34" charset="-79"/>
                <a:cs typeface="Narkisim" pitchFamily="34" charset="-79"/>
              </a:rPr>
              <a:t>ERASMUS PLUS OLS (on line </a:t>
            </a:r>
            <a:r>
              <a:rPr lang="it-IT" sz="32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arkisim" pitchFamily="34" charset="-79"/>
                <a:cs typeface="Narkisim" pitchFamily="34" charset="-79"/>
              </a:rPr>
              <a:t>linguistic</a:t>
            </a:r>
            <a:r>
              <a:rPr lang="it-IT" sz="3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arkisim" pitchFamily="34" charset="-79"/>
                <a:cs typeface="Narkisim" pitchFamily="34" charset="-79"/>
              </a:rPr>
              <a:t> </a:t>
            </a:r>
            <a:r>
              <a:rPr lang="it-IT" sz="32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arkisim" pitchFamily="34" charset="-79"/>
                <a:cs typeface="Narkisim" pitchFamily="34" charset="-79"/>
              </a:rPr>
              <a:t>support</a:t>
            </a:r>
            <a:r>
              <a:rPr lang="it-IT" sz="3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arkisim" pitchFamily="34" charset="-79"/>
                <a:cs typeface="Narkisim" pitchFamily="34" charset="-79"/>
              </a:rPr>
              <a:t>)  </a:t>
            </a:r>
            <a:endParaRPr lang="it-IT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arkisim" pitchFamily="34" charset="-79"/>
              <a:cs typeface="Narkisim" pitchFamily="34" charset="-79"/>
            </a:endParaRPr>
          </a:p>
        </p:txBody>
      </p:sp>
      <p:pic>
        <p:nvPicPr>
          <p:cNvPr id="12298" name="Immagine 1">
            <a:extLst>
              <a:ext uri="{FF2B5EF4-FFF2-40B4-BE49-F238E27FC236}">
                <a16:creationId xmlns:a16="http://schemas.microsoft.com/office/drawing/2014/main" id="{17FED2D0-4D77-466E-BA8C-5CEC6660F8D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2838" y="6126163"/>
            <a:ext cx="1646237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9" name="Immagine 2">
            <a:extLst>
              <a:ext uri="{FF2B5EF4-FFF2-40B4-BE49-F238E27FC236}">
                <a16:creationId xmlns:a16="http://schemas.microsoft.com/office/drawing/2014/main" id="{0C337E14-9CA4-4AEB-9C8B-38015892950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2013" y="6172200"/>
            <a:ext cx="1639887" cy="62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4" descr="https://encrypted-tbn0.gstatic.com/images?q=tbn:ANd9GcTU05whauAZYgYQF-VhEh2y8BS8VaPCKtkZni1Rl4UoVU6JDGwy9A">
            <a:extLst>
              <a:ext uri="{FF2B5EF4-FFF2-40B4-BE49-F238E27FC236}">
                <a16:creationId xmlns:a16="http://schemas.microsoft.com/office/drawing/2014/main" id="{9F521C26-A720-43A3-AEE0-8E40A57C41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30000" contrast="-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itolo 13">
            <a:extLst>
              <a:ext uri="{FF2B5EF4-FFF2-40B4-BE49-F238E27FC236}">
                <a16:creationId xmlns:a16="http://schemas.microsoft.com/office/drawing/2014/main" id="{17E7658E-1D7B-438F-B2B7-0E862F3912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66813"/>
          </a:xfrm>
          <a:ln>
            <a:miter lim="800000"/>
            <a:headEnd/>
            <a:tailEnd/>
          </a:ln>
          <a:extLst/>
        </p:spPr>
        <p:txBody>
          <a:bodyPr/>
          <a:lstStyle/>
          <a:p>
            <a:pPr>
              <a:defRPr/>
            </a:pPr>
            <a:br>
              <a:rPr lang="it-IT" sz="2800" b="1" dirty="0">
                <a:solidFill>
                  <a:srgbClr val="CC6600"/>
                </a:solidFill>
                <a:latin typeface="+mn-lt"/>
                <a:ea typeface="+mn-ea"/>
                <a:cs typeface="+mn-cs"/>
              </a:rPr>
            </a:br>
            <a:br>
              <a:rPr lang="it-IT" sz="2800" b="1" dirty="0">
                <a:solidFill>
                  <a:srgbClr val="CC6600"/>
                </a:solidFill>
                <a:latin typeface="+mn-lt"/>
                <a:ea typeface="+mn-ea"/>
                <a:cs typeface="+mn-cs"/>
              </a:rPr>
            </a:br>
            <a:br>
              <a:rPr lang="it-IT" sz="2800" b="1" dirty="0">
                <a:solidFill>
                  <a:srgbClr val="CC6600"/>
                </a:solidFill>
                <a:latin typeface="+mn-lt"/>
                <a:ea typeface="+mn-ea"/>
                <a:cs typeface="+mn-cs"/>
              </a:rPr>
            </a:br>
            <a:br>
              <a:rPr lang="it-IT" sz="2800" b="1" dirty="0">
                <a:solidFill>
                  <a:srgbClr val="CC6600"/>
                </a:solidFill>
                <a:latin typeface="+mn-lt"/>
                <a:ea typeface="+mn-ea"/>
                <a:cs typeface="+mn-cs"/>
              </a:rPr>
            </a:br>
            <a:r>
              <a:rPr lang="it-IT" sz="3200" b="1" kern="1200" spc="50" dirty="0">
                <a:ln w="11430"/>
                <a:gradFill>
                  <a:gsLst>
                    <a:gs pos="25000">
                      <a:srgbClr val="333399">
                        <a:satMod val="155000"/>
                      </a:srgbClr>
                    </a:gs>
                    <a:gs pos="100000">
                      <a:srgbClr val="333399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arkisim" pitchFamily="34" charset="-79"/>
                <a:ea typeface="+mn-ea"/>
                <a:cs typeface="Narkisim" pitchFamily="34" charset="-79"/>
              </a:rPr>
              <a:t>SUPPORTO LINGUISTICO </a:t>
            </a:r>
            <a:br>
              <a:rPr lang="it-IT" sz="3200" b="1" kern="1200" spc="50" dirty="0">
                <a:ln w="11430"/>
                <a:gradFill>
                  <a:gsLst>
                    <a:gs pos="25000">
                      <a:srgbClr val="333399">
                        <a:satMod val="155000"/>
                      </a:srgbClr>
                    </a:gs>
                    <a:gs pos="100000">
                      <a:srgbClr val="333399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arkisim" pitchFamily="34" charset="-79"/>
                <a:ea typeface="+mn-ea"/>
                <a:cs typeface="Narkisim" pitchFamily="34" charset="-79"/>
              </a:rPr>
            </a:br>
            <a:r>
              <a:rPr lang="it-IT" sz="3200" b="1" kern="1200" spc="50" dirty="0">
                <a:ln w="11430"/>
                <a:gradFill>
                  <a:gsLst>
                    <a:gs pos="25000">
                      <a:srgbClr val="333399">
                        <a:satMod val="155000"/>
                      </a:srgbClr>
                    </a:gs>
                    <a:gs pos="100000">
                      <a:srgbClr val="333399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arkisim" pitchFamily="34" charset="-79"/>
                <a:ea typeface="+mn-ea"/>
                <a:cs typeface="Narkisim" pitchFamily="34" charset="-79"/>
              </a:rPr>
              <a:t>ERASMUS PLUS OLS (on line </a:t>
            </a:r>
            <a:r>
              <a:rPr lang="it-IT" sz="3200" b="1" kern="1200" spc="50" dirty="0" err="1">
                <a:ln w="11430"/>
                <a:gradFill>
                  <a:gsLst>
                    <a:gs pos="25000">
                      <a:srgbClr val="333399">
                        <a:satMod val="155000"/>
                      </a:srgbClr>
                    </a:gs>
                    <a:gs pos="100000">
                      <a:srgbClr val="333399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arkisim" pitchFamily="34" charset="-79"/>
                <a:ea typeface="+mn-ea"/>
                <a:cs typeface="Narkisim" pitchFamily="34" charset="-79"/>
              </a:rPr>
              <a:t>linguistic</a:t>
            </a:r>
            <a:r>
              <a:rPr lang="it-IT" sz="3200" b="1" kern="1200" spc="50" dirty="0">
                <a:ln w="11430"/>
                <a:gradFill>
                  <a:gsLst>
                    <a:gs pos="25000">
                      <a:srgbClr val="333399">
                        <a:satMod val="155000"/>
                      </a:srgbClr>
                    </a:gs>
                    <a:gs pos="100000">
                      <a:srgbClr val="333399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arkisim" pitchFamily="34" charset="-79"/>
                <a:ea typeface="+mn-ea"/>
                <a:cs typeface="Narkisim" pitchFamily="34" charset="-79"/>
              </a:rPr>
              <a:t> </a:t>
            </a:r>
            <a:r>
              <a:rPr lang="it-IT" sz="3200" b="1" kern="1200" spc="50" dirty="0" err="1">
                <a:ln w="11430"/>
                <a:gradFill>
                  <a:gsLst>
                    <a:gs pos="25000">
                      <a:srgbClr val="333399">
                        <a:satMod val="155000"/>
                      </a:srgbClr>
                    </a:gs>
                    <a:gs pos="100000">
                      <a:srgbClr val="333399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arkisim" pitchFamily="34" charset="-79"/>
                <a:ea typeface="+mn-ea"/>
                <a:cs typeface="Narkisim" pitchFamily="34" charset="-79"/>
              </a:rPr>
              <a:t>support</a:t>
            </a:r>
            <a:r>
              <a:rPr lang="it-IT" sz="3200" b="1" kern="1200" spc="50" dirty="0">
                <a:ln w="11430"/>
                <a:gradFill>
                  <a:gsLst>
                    <a:gs pos="25000">
                      <a:srgbClr val="333399">
                        <a:satMod val="155000"/>
                      </a:srgbClr>
                    </a:gs>
                    <a:gs pos="100000">
                      <a:srgbClr val="333399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arkisim" pitchFamily="34" charset="-79"/>
                <a:ea typeface="+mn-ea"/>
                <a:cs typeface="Narkisim" pitchFamily="34" charset="-79"/>
              </a:rPr>
              <a:t>)  </a:t>
            </a:r>
            <a:br>
              <a:rPr lang="it-IT" sz="5400" b="1" kern="1200" spc="50" dirty="0">
                <a:ln w="11430"/>
                <a:gradFill>
                  <a:gsLst>
                    <a:gs pos="25000">
                      <a:srgbClr val="333399">
                        <a:satMod val="155000"/>
                      </a:srgbClr>
                    </a:gs>
                    <a:gs pos="100000">
                      <a:srgbClr val="333399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arkisim" pitchFamily="34" charset="-79"/>
                <a:ea typeface="+mn-ea"/>
                <a:cs typeface="Narkisim" pitchFamily="34" charset="-79"/>
              </a:rPr>
            </a:br>
            <a:br>
              <a:rPr lang="it-IT" sz="2800" b="1" dirty="0">
                <a:solidFill>
                  <a:srgbClr val="CC6600"/>
                </a:solidFill>
                <a:latin typeface="+mn-lt"/>
                <a:ea typeface="+mn-ea"/>
                <a:cs typeface="+mn-cs"/>
              </a:rPr>
            </a:br>
            <a:br>
              <a:rPr lang="it-IT" sz="2800" b="1" dirty="0">
                <a:solidFill>
                  <a:srgbClr val="CC6600"/>
                </a:solidFill>
                <a:latin typeface="+mn-lt"/>
                <a:ea typeface="+mn-ea"/>
                <a:cs typeface="+mn-cs"/>
              </a:rPr>
            </a:br>
            <a:endParaRPr lang="it-IT" sz="2800" b="1" dirty="0">
              <a:solidFill>
                <a:srgbClr val="CC660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292" name="Segnaposto contenuto 12">
            <a:extLst>
              <a:ext uri="{FF2B5EF4-FFF2-40B4-BE49-F238E27FC236}">
                <a16:creationId xmlns:a16="http://schemas.microsoft.com/office/drawing/2014/main" id="{3CE70481-63E3-421D-B124-3672199331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Tx/>
              <a:buNone/>
              <a:defRPr/>
            </a:pPr>
            <a:endParaRPr lang="it-IT" altLang="it-IT" sz="2400" dirty="0"/>
          </a:p>
          <a:p>
            <a:pPr>
              <a:defRPr/>
            </a:pPr>
            <a:r>
              <a:rPr lang="it-IT" altLang="it-IT" sz="2800" dirty="0">
                <a:latin typeface="Narkisim" panose="020E0502050101010101" pitchFamily="34" charset="-79"/>
                <a:cs typeface="Narkisim" panose="020E0502050101010101" pitchFamily="34" charset="-79"/>
              </a:rPr>
              <a:t>Il test di valutazione Erasmus+ OLS è composto da 55 domande e si svolge in circa 30/35 minuti</a:t>
            </a:r>
          </a:p>
          <a:p>
            <a:pPr>
              <a:defRPr/>
            </a:pPr>
            <a:endParaRPr lang="it-IT" altLang="it-IT" sz="2800" dirty="0">
              <a:latin typeface="Narkisim" panose="020E0502050101010101" pitchFamily="34" charset="-79"/>
              <a:cs typeface="Narkisim" panose="020E0502050101010101" pitchFamily="34" charset="-79"/>
            </a:endParaRPr>
          </a:p>
          <a:p>
            <a:pPr>
              <a:defRPr/>
            </a:pPr>
            <a:endParaRPr lang="it-IT" altLang="it-IT" sz="2800" dirty="0">
              <a:latin typeface="Narkisim" panose="020E0502050101010101" pitchFamily="34" charset="-79"/>
              <a:cs typeface="Narkisim" panose="020E0502050101010101" pitchFamily="34" charset="-79"/>
            </a:endParaRPr>
          </a:p>
          <a:p>
            <a:pPr>
              <a:defRPr/>
            </a:pPr>
            <a:r>
              <a:rPr lang="it-IT" altLang="it-IT" sz="2800" dirty="0">
                <a:latin typeface="Narkisim" panose="020E0502050101010101" pitchFamily="34" charset="-79"/>
                <a:cs typeface="Narkisim" panose="020E0502050101010101" pitchFamily="34" charset="-79"/>
              </a:rPr>
              <a:t>valuta quattro competenze: grammaticale, lessicale, comprensione orale e scritta nella LINGUA INGLESE </a:t>
            </a:r>
          </a:p>
        </p:txBody>
      </p:sp>
      <p:sp>
        <p:nvSpPr>
          <p:cNvPr id="13317" name="Segnaposto numero diapositiva 5">
            <a:extLst>
              <a:ext uri="{FF2B5EF4-FFF2-40B4-BE49-F238E27FC236}">
                <a16:creationId xmlns:a16="http://schemas.microsoft.com/office/drawing/2014/main" id="{60AD3DB0-2F84-4939-A178-F8B486032E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989F769-3EC8-4A34-B072-6E91E2250A50}" type="slidenum">
              <a:rPr lang="it-IT" altLang="it-IT">
                <a:solidFill>
                  <a:srgbClr val="000000"/>
                </a:solidFill>
              </a:rPr>
              <a:pPr/>
              <a:t>12</a:t>
            </a:fld>
            <a:endParaRPr lang="it-IT" altLang="it-IT">
              <a:solidFill>
                <a:srgbClr val="000000"/>
              </a:solidFill>
            </a:endParaRPr>
          </a:p>
        </p:txBody>
      </p:sp>
      <p:sp>
        <p:nvSpPr>
          <p:cNvPr id="13318" name="Rectangle 5">
            <a:extLst>
              <a:ext uri="{FF2B5EF4-FFF2-40B4-BE49-F238E27FC236}">
                <a16:creationId xmlns:a16="http://schemas.microsoft.com/office/drawing/2014/main" id="{6B3E7E33-EB9D-49C7-A78B-094A835963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>
              <a:solidFill>
                <a:srgbClr val="000000"/>
              </a:solidFill>
            </a:endParaRPr>
          </a:p>
        </p:txBody>
      </p:sp>
      <p:pic>
        <p:nvPicPr>
          <p:cNvPr id="13319" name="Immagine 1">
            <a:extLst>
              <a:ext uri="{FF2B5EF4-FFF2-40B4-BE49-F238E27FC236}">
                <a16:creationId xmlns:a16="http://schemas.microsoft.com/office/drawing/2014/main" id="{75C71EAE-1EA2-4337-9220-59787B413B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6245225"/>
            <a:ext cx="3671887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0" name="Immagine 2">
            <a:extLst>
              <a:ext uri="{FF2B5EF4-FFF2-40B4-BE49-F238E27FC236}">
                <a16:creationId xmlns:a16="http://schemas.microsoft.com/office/drawing/2014/main" id="{A4E1B719-90BB-4B55-8A8B-DA6F9A57A2D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4863" y="6164263"/>
            <a:ext cx="1346200" cy="557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21" name="Rettangolo 4">
            <a:extLst>
              <a:ext uri="{FF2B5EF4-FFF2-40B4-BE49-F238E27FC236}">
                <a16:creationId xmlns:a16="http://schemas.microsoft.com/office/drawing/2014/main" id="{CFAF72F2-2501-468A-BE6D-0C307312A7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285875"/>
            <a:ext cx="850106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 sz="2000" b="1"/>
          </a:p>
          <a:p>
            <a:pPr eaLnBrk="1" hangingPunct="1"/>
            <a:endParaRPr lang="it-IT" altLang="it-IT" sz="2000" b="1"/>
          </a:p>
        </p:txBody>
      </p:sp>
      <p:pic>
        <p:nvPicPr>
          <p:cNvPr id="13322" name="Immagine 1">
            <a:extLst>
              <a:ext uri="{FF2B5EF4-FFF2-40B4-BE49-F238E27FC236}">
                <a16:creationId xmlns:a16="http://schemas.microsoft.com/office/drawing/2014/main" id="{6EBB743C-35C8-4171-A2BF-B0506679B8F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2313" y="6072188"/>
            <a:ext cx="1646237" cy="73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3" name="Immagine 2">
            <a:extLst>
              <a:ext uri="{FF2B5EF4-FFF2-40B4-BE49-F238E27FC236}">
                <a16:creationId xmlns:a16="http://schemas.microsoft.com/office/drawing/2014/main" id="{C6D085D1-FA4E-4278-97FE-E04BC17BA87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6129338"/>
            <a:ext cx="1639888" cy="62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4" descr="https://encrypted-tbn0.gstatic.com/images?q=tbn:ANd9GcTU05whauAZYgYQF-VhEh2y8BS8VaPCKtkZni1Rl4UoVU6JDGwy9A">
            <a:extLst>
              <a:ext uri="{FF2B5EF4-FFF2-40B4-BE49-F238E27FC236}">
                <a16:creationId xmlns:a16="http://schemas.microsoft.com/office/drawing/2014/main" id="{978A727B-449D-4575-975D-B2C5AE6A3F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30000" contrast="-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itolo 13">
            <a:extLst>
              <a:ext uri="{FF2B5EF4-FFF2-40B4-BE49-F238E27FC236}">
                <a16:creationId xmlns:a16="http://schemas.microsoft.com/office/drawing/2014/main" id="{1E5445C4-C120-4F0F-AFA5-1FE1E19D20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437"/>
          </a:xfrm>
          <a:ln>
            <a:miter lim="800000"/>
            <a:headEnd/>
            <a:tailEnd/>
          </a:ln>
          <a:extLst/>
        </p:spPr>
        <p:txBody>
          <a:bodyPr/>
          <a:lstStyle/>
          <a:p>
            <a:pPr>
              <a:defRPr/>
            </a:pPr>
            <a:br>
              <a:rPr lang="it-IT" sz="2800" b="1" dirty="0">
                <a:solidFill>
                  <a:srgbClr val="CC6600"/>
                </a:solidFill>
                <a:latin typeface="+mn-lt"/>
                <a:ea typeface="+mn-ea"/>
                <a:cs typeface="+mn-cs"/>
              </a:rPr>
            </a:br>
            <a:br>
              <a:rPr lang="it-IT" sz="2800" b="1" dirty="0">
                <a:solidFill>
                  <a:srgbClr val="CC6600"/>
                </a:solidFill>
                <a:latin typeface="+mn-lt"/>
                <a:ea typeface="+mn-ea"/>
                <a:cs typeface="+mn-cs"/>
              </a:rPr>
            </a:br>
            <a:br>
              <a:rPr lang="it-IT" sz="2800" b="1" dirty="0">
                <a:solidFill>
                  <a:srgbClr val="CC6600"/>
                </a:solidFill>
                <a:latin typeface="+mn-lt"/>
                <a:ea typeface="+mn-ea"/>
                <a:cs typeface="+mn-cs"/>
              </a:rPr>
            </a:br>
            <a:br>
              <a:rPr lang="it-IT" sz="2800" b="1" dirty="0">
                <a:solidFill>
                  <a:srgbClr val="CC6600"/>
                </a:solidFill>
                <a:latin typeface="+mn-lt"/>
                <a:ea typeface="+mn-ea"/>
                <a:cs typeface="+mn-cs"/>
              </a:rPr>
            </a:br>
            <a:r>
              <a:rPr lang="it-IT" altLang="it-IT" sz="4800" b="1" kern="1200" spc="50" dirty="0">
                <a:ln w="11430"/>
                <a:gradFill>
                  <a:gsLst>
                    <a:gs pos="25000">
                      <a:srgbClr val="333399">
                        <a:satMod val="155000"/>
                      </a:srgbClr>
                    </a:gs>
                    <a:gs pos="100000">
                      <a:srgbClr val="333399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arkisim" pitchFamily="34" charset="-79"/>
                <a:ea typeface="+mn-ea"/>
                <a:cs typeface="Narkisim" pitchFamily="34" charset="-79"/>
              </a:rPr>
              <a:t>FASI DEL PROGETTO </a:t>
            </a:r>
            <a:br>
              <a:rPr lang="it-IT" sz="5400" b="1" kern="1200" spc="50" dirty="0">
                <a:ln w="11430"/>
                <a:gradFill>
                  <a:gsLst>
                    <a:gs pos="25000">
                      <a:srgbClr val="333399">
                        <a:satMod val="155000"/>
                      </a:srgbClr>
                    </a:gs>
                    <a:gs pos="100000">
                      <a:srgbClr val="333399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arkisim" pitchFamily="34" charset="-79"/>
                <a:ea typeface="+mn-ea"/>
                <a:cs typeface="Narkisim" pitchFamily="34" charset="-79"/>
              </a:rPr>
            </a:br>
            <a:br>
              <a:rPr lang="it-IT" sz="2800" b="1" dirty="0">
                <a:solidFill>
                  <a:srgbClr val="CC6600"/>
                </a:solidFill>
                <a:latin typeface="+mn-lt"/>
                <a:ea typeface="+mn-ea"/>
                <a:cs typeface="+mn-cs"/>
              </a:rPr>
            </a:br>
            <a:br>
              <a:rPr lang="it-IT" sz="2800" dirty="0"/>
            </a:br>
            <a:br>
              <a:rPr lang="it-IT" sz="2800" b="1" dirty="0">
                <a:solidFill>
                  <a:srgbClr val="CC6600"/>
                </a:solidFill>
                <a:latin typeface="+mn-lt"/>
                <a:ea typeface="+mn-ea"/>
                <a:cs typeface="+mn-cs"/>
              </a:rPr>
            </a:br>
            <a:endParaRPr lang="it-IT" sz="2800" b="1" dirty="0">
              <a:solidFill>
                <a:srgbClr val="CC660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" name="Segnaposto contenuto 12">
            <a:extLst>
              <a:ext uri="{FF2B5EF4-FFF2-40B4-BE49-F238E27FC236}">
                <a16:creationId xmlns:a16="http://schemas.microsoft.com/office/drawing/2014/main" id="{64982548-117E-47BD-961C-14F762E89A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908050"/>
            <a:ext cx="8748713" cy="5218113"/>
          </a:xfrm>
        </p:spPr>
        <p:txBody>
          <a:bodyPr/>
          <a:lstStyle/>
          <a:p>
            <a:pPr algn="ctr">
              <a:buFontTx/>
              <a:buNone/>
              <a:defRPr/>
            </a:pPr>
            <a:r>
              <a:rPr lang="it-IT" b="1" dirty="0"/>
              <a:t>FASE III</a:t>
            </a:r>
          </a:p>
          <a:p>
            <a:pPr algn="ctr">
              <a:buFontTx/>
              <a:buNone/>
              <a:defRPr/>
            </a:pPr>
            <a:r>
              <a:rPr lang="it-IT" sz="2800" b="1" dirty="0">
                <a:solidFill>
                  <a:srgbClr val="0000FF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Preparazione all’invio</a:t>
            </a:r>
          </a:p>
          <a:p>
            <a:pPr algn="ctr">
              <a:buFontTx/>
              <a:buNone/>
              <a:defRPr/>
            </a:pPr>
            <a:endParaRPr lang="it-IT" sz="2800" b="1" dirty="0">
              <a:solidFill>
                <a:srgbClr val="0000FF"/>
              </a:solidFill>
              <a:latin typeface="Narkisim" panose="020E0502050101010101" pitchFamily="34" charset="-79"/>
              <a:cs typeface="Narkisim" panose="020E0502050101010101" pitchFamily="34" charset="-79"/>
            </a:endParaRP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it-IT" sz="2400" dirty="0">
                <a:latin typeface="Narkisim" panose="020E0502050101010101" pitchFamily="34" charset="-79"/>
                <a:cs typeface="Narkisim" panose="020E0502050101010101" pitchFamily="34" charset="-79"/>
              </a:rPr>
              <a:t>Predisposizione di tutte le pratiche/procedure burocratiche preliminari all’invio dei flussi; 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  <a:defRPr/>
            </a:pPr>
            <a:r>
              <a:rPr lang="it-IT" sz="2400" dirty="0">
                <a:latin typeface="Narkisim" panose="020E0502050101010101" pitchFamily="34" charset="-79"/>
                <a:cs typeface="Narkisim" panose="020E0502050101010101" pitchFamily="34" charset="-79"/>
              </a:rPr>
              <a:t>predisposizione del programma di lavoro in linea con i risultati di apprendimento da acquisire e in accordo con l’azienda ospitante;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  <a:defRPr/>
            </a:pPr>
            <a:r>
              <a:rPr lang="it-IT" sz="2400" dirty="0">
                <a:latin typeface="Narkisim" panose="020E0502050101010101" pitchFamily="34" charset="-79"/>
                <a:cs typeface="Narkisim" panose="020E0502050101010101" pitchFamily="34" charset="-79"/>
              </a:rPr>
              <a:t>definizione del piano di lavoro personalizzato per ciascun tirocinante;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  <a:defRPr/>
            </a:pPr>
            <a:r>
              <a:rPr lang="it-IT" sz="2400" dirty="0">
                <a:latin typeface="Narkisim" panose="020E0502050101010101" pitchFamily="34" charset="-79"/>
                <a:cs typeface="Narkisim" panose="020E0502050101010101" pitchFamily="34" charset="-79"/>
              </a:rPr>
              <a:t>Sottoscrizione dei contratti di tirocinio e degli </a:t>
            </a:r>
            <a:r>
              <a:rPr lang="it-IT" sz="2400" dirty="0" err="1">
                <a:latin typeface="Narkisim" panose="020E0502050101010101" pitchFamily="34" charset="-79"/>
                <a:cs typeface="Narkisim" panose="020E0502050101010101" pitchFamily="34" charset="-79"/>
              </a:rPr>
              <a:t>agreement</a:t>
            </a:r>
            <a:r>
              <a:rPr lang="it-IT" sz="2400" dirty="0">
                <a:latin typeface="Narkisim" panose="020E0502050101010101" pitchFamily="34" charset="-79"/>
                <a:cs typeface="Narkisim" panose="020E0502050101010101" pitchFamily="34" charset="-79"/>
              </a:rPr>
              <a:t>. </a:t>
            </a:r>
          </a:p>
          <a:p>
            <a:pPr>
              <a:defRPr/>
            </a:pPr>
            <a:endParaRPr lang="it-IT" sz="2400" dirty="0">
              <a:latin typeface="Narkisim" panose="020E0502050101010101" pitchFamily="34" charset="-79"/>
              <a:cs typeface="Narkisim" panose="020E0502050101010101" pitchFamily="34" charset="-79"/>
            </a:endParaRPr>
          </a:p>
          <a:p>
            <a:pPr>
              <a:defRPr/>
            </a:pPr>
            <a:endParaRPr lang="it-IT" b="1" dirty="0">
              <a:solidFill>
                <a:srgbClr val="CC6600"/>
              </a:solidFill>
            </a:endParaRPr>
          </a:p>
          <a:p>
            <a:pPr>
              <a:buFont typeface="Wingdings" pitchFamily="2" charset="2"/>
              <a:buChar char="Ø"/>
              <a:defRPr/>
            </a:pPr>
            <a:endParaRPr lang="it-IT" dirty="0"/>
          </a:p>
        </p:txBody>
      </p:sp>
      <p:sp>
        <p:nvSpPr>
          <p:cNvPr id="14341" name="Segnaposto numero diapositiva 5">
            <a:extLst>
              <a:ext uri="{FF2B5EF4-FFF2-40B4-BE49-F238E27FC236}">
                <a16:creationId xmlns:a16="http://schemas.microsoft.com/office/drawing/2014/main" id="{96F89491-33BA-4AD0-96F5-107F992F2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CA93AC4-D010-4827-B8D6-19DC75A97786}" type="slidenum">
              <a:rPr lang="it-IT" altLang="it-IT">
                <a:solidFill>
                  <a:srgbClr val="000000"/>
                </a:solidFill>
              </a:rPr>
              <a:pPr/>
              <a:t>13</a:t>
            </a:fld>
            <a:endParaRPr lang="it-IT" altLang="it-IT">
              <a:solidFill>
                <a:srgbClr val="000000"/>
              </a:solidFill>
            </a:endParaRPr>
          </a:p>
        </p:txBody>
      </p:sp>
      <p:sp>
        <p:nvSpPr>
          <p:cNvPr id="14342" name="Rectangle 5">
            <a:extLst>
              <a:ext uri="{FF2B5EF4-FFF2-40B4-BE49-F238E27FC236}">
                <a16:creationId xmlns:a16="http://schemas.microsoft.com/office/drawing/2014/main" id="{73BA05D1-0458-4536-B0F5-084DF46E0D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>
              <a:solidFill>
                <a:srgbClr val="000000"/>
              </a:solidFill>
            </a:endParaRPr>
          </a:p>
        </p:txBody>
      </p:sp>
      <p:pic>
        <p:nvPicPr>
          <p:cNvPr id="14343" name="Immagine 1">
            <a:extLst>
              <a:ext uri="{FF2B5EF4-FFF2-40B4-BE49-F238E27FC236}">
                <a16:creationId xmlns:a16="http://schemas.microsoft.com/office/drawing/2014/main" id="{6400A407-930D-41C6-BDE4-7D225D17B2E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088" y="6197600"/>
            <a:ext cx="3671887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4" name="Immagine 2">
            <a:extLst>
              <a:ext uri="{FF2B5EF4-FFF2-40B4-BE49-F238E27FC236}">
                <a16:creationId xmlns:a16="http://schemas.microsoft.com/office/drawing/2014/main" id="{10CA8366-6D5B-435E-8CC9-121AD7F2871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2563" y="6173788"/>
            <a:ext cx="1346200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ttangolo 4">
            <a:extLst>
              <a:ext uri="{FF2B5EF4-FFF2-40B4-BE49-F238E27FC236}">
                <a16:creationId xmlns:a16="http://schemas.microsoft.com/office/drawing/2014/main" id="{5B261132-BBF5-4FF9-963F-FCD0A67E3A68}"/>
              </a:ext>
            </a:extLst>
          </p:cNvPr>
          <p:cNvSpPr/>
          <p:nvPr/>
        </p:nvSpPr>
        <p:spPr>
          <a:xfrm>
            <a:off x="0" y="1285875"/>
            <a:ext cx="8501063" cy="1016000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 eaLnBrk="1" hangingPunct="1">
              <a:defRPr/>
            </a:pPr>
            <a:endParaRPr lang="it-IT" sz="2000" b="1" dirty="0"/>
          </a:p>
          <a:p>
            <a:pPr marL="285750" indent="-285750" eaLnBrk="1" hangingPunct="1">
              <a:defRPr/>
            </a:pPr>
            <a:endParaRPr lang="it-IT" sz="2000" b="1" dirty="0"/>
          </a:p>
          <a:p>
            <a:pPr eaLnBrk="1" hangingPunct="1">
              <a:defRPr/>
            </a:pPr>
            <a:endParaRPr lang="it-IT" sz="2000" b="1" dirty="0"/>
          </a:p>
        </p:txBody>
      </p:sp>
      <p:pic>
        <p:nvPicPr>
          <p:cNvPr id="14346" name="Immagine 1">
            <a:extLst>
              <a:ext uri="{FF2B5EF4-FFF2-40B4-BE49-F238E27FC236}">
                <a16:creationId xmlns:a16="http://schemas.microsoft.com/office/drawing/2014/main" id="{8639C509-4EF9-4F43-BA5E-1F31EB51E69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2300" y="5973763"/>
            <a:ext cx="1644650" cy="73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4" descr="https://encrypted-tbn0.gstatic.com/images?q=tbn:ANd9GcTU05whauAZYgYQF-VhEh2y8BS8VaPCKtkZni1Rl4UoVU6JDGwy9A">
            <a:extLst>
              <a:ext uri="{FF2B5EF4-FFF2-40B4-BE49-F238E27FC236}">
                <a16:creationId xmlns:a16="http://schemas.microsoft.com/office/drawing/2014/main" id="{494654B3-F01B-42C7-A9EE-EFBAAD71FA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30000" contrast="-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itolo 13">
            <a:extLst>
              <a:ext uri="{FF2B5EF4-FFF2-40B4-BE49-F238E27FC236}">
                <a16:creationId xmlns:a16="http://schemas.microsoft.com/office/drawing/2014/main" id="{FB036EBD-5410-4FA3-A202-57C4E14A5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437"/>
          </a:xfrm>
          <a:ln>
            <a:miter lim="800000"/>
            <a:headEnd/>
            <a:tailEnd/>
          </a:ln>
          <a:extLst/>
        </p:spPr>
        <p:txBody>
          <a:bodyPr/>
          <a:lstStyle/>
          <a:p>
            <a:pPr>
              <a:defRPr/>
            </a:pPr>
            <a:br>
              <a:rPr lang="it-IT" sz="2800" b="1" dirty="0">
                <a:solidFill>
                  <a:srgbClr val="CC6600"/>
                </a:solidFill>
                <a:latin typeface="+mn-lt"/>
                <a:ea typeface="+mn-ea"/>
                <a:cs typeface="+mn-cs"/>
              </a:rPr>
            </a:br>
            <a:br>
              <a:rPr lang="it-IT" sz="2800" b="1" dirty="0">
                <a:solidFill>
                  <a:srgbClr val="CC6600"/>
                </a:solidFill>
                <a:latin typeface="+mn-lt"/>
                <a:ea typeface="+mn-ea"/>
                <a:cs typeface="+mn-cs"/>
              </a:rPr>
            </a:br>
            <a:r>
              <a:rPr lang="it-IT" altLang="it-IT" sz="4800" b="1" kern="1200" spc="50" dirty="0">
                <a:ln w="11430"/>
                <a:gradFill>
                  <a:gsLst>
                    <a:gs pos="25000">
                      <a:srgbClr val="333399">
                        <a:satMod val="155000"/>
                      </a:srgbClr>
                    </a:gs>
                    <a:gs pos="100000">
                      <a:srgbClr val="333399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arkisim" pitchFamily="34" charset="-79"/>
                <a:cs typeface="Narkisim" pitchFamily="34" charset="-79"/>
              </a:rPr>
              <a:t>FASI DEL PROGETTO</a:t>
            </a:r>
            <a:br>
              <a:rPr lang="it-IT" sz="2800" b="1" dirty="0">
                <a:solidFill>
                  <a:srgbClr val="CC6600"/>
                </a:solidFill>
                <a:latin typeface="+mn-lt"/>
                <a:ea typeface="+mn-ea"/>
                <a:cs typeface="+mn-cs"/>
              </a:rPr>
            </a:br>
            <a:br>
              <a:rPr lang="it-IT" sz="2800" dirty="0"/>
            </a:br>
            <a:br>
              <a:rPr lang="it-IT" sz="2800" b="1" dirty="0">
                <a:solidFill>
                  <a:srgbClr val="CC6600"/>
                </a:solidFill>
                <a:latin typeface="+mn-lt"/>
                <a:ea typeface="+mn-ea"/>
                <a:cs typeface="+mn-cs"/>
              </a:rPr>
            </a:br>
            <a:endParaRPr lang="it-IT" sz="2800" b="1" dirty="0">
              <a:solidFill>
                <a:srgbClr val="CC660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" name="Segnaposto contenuto 12">
            <a:extLst>
              <a:ext uri="{FF2B5EF4-FFF2-40B4-BE49-F238E27FC236}">
                <a16:creationId xmlns:a16="http://schemas.microsoft.com/office/drawing/2014/main" id="{440119F6-8E85-4C3C-9D96-8E9FF36586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908050"/>
            <a:ext cx="8748713" cy="5218113"/>
          </a:xfrm>
        </p:spPr>
        <p:txBody>
          <a:bodyPr/>
          <a:lstStyle/>
          <a:p>
            <a:pPr algn="ctr">
              <a:buFontTx/>
              <a:buNone/>
              <a:defRPr/>
            </a:pPr>
            <a:r>
              <a:rPr lang="it-IT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FASE IV</a:t>
            </a:r>
            <a:endParaRPr lang="it-IT" sz="2400" b="1" dirty="0">
              <a:solidFill>
                <a:srgbClr val="CC6600"/>
              </a:solidFill>
            </a:endParaRPr>
          </a:p>
          <a:p>
            <a:pPr algn="ctr">
              <a:buFontTx/>
              <a:buNone/>
              <a:defRPr/>
            </a:pPr>
            <a:r>
              <a:rPr lang="it-IT" sz="2800" b="1" dirty="0">
                <a:solidFill>
                  <a:srgbClr val="0000FF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INVIO</a:t>
            </a:r>
            <a:endParaRPr lang="it-IT" sz="2800" dirty="0">
              <a:solidFill>
                <a:srgbClr val="0000FF"/>
              </a:solidFill>
              <a:latin typeface="Narkisim" panose="020E0502050101010101" pitchFamily="34" charset="-79"/>
              <a:cs typeface="Narkisim" panose="020E0502050101010101" pitchFamily="34" charset="-79"/>
            </a:endParaRPr>
          </a:p>
          <a:p>
            <a:pPr marL="285750" indent="-285750" eaLnBrk="1" hangingPunct="1">
              <a:buFont typeface="Arial" charset="0"/>
              <a:buChar char="•"/>
              <a:defRPr/>
            </a:pPr>
            <a:r>
              <a:rPr lang="it-IT" sz="2400" dirty="0">
                <a:latin typeface="Narkisim" panose="020E0502050101010101" pitchFamily="34" charset="-79"/>
                <a:cs typeface="Narkisim" panose="020E0502050101010101" pitchFamily="34" charset="-79"/>
              </a:rPr>
              <a:t>Preparazione </a:t>
            </a:r>
            <a:r>
              <a:rPr lang="it-IT" sz="2400" dirty="0" err="1">
                <a:latin typeface="Narkisim" panose="020E0502050101010101" pitchFamily="34" charset="-79"/>
                <a:cs typeface="Narkisim" panose="020E0502050101010101" pitchFamily="34" charset="-79"/>
              </a:rPr>
              <a:t>pre-invio</a:t>
            </a:r>
            <a:r>
              <a:rPr lang="it-IT" sz="2400" dirty="0">
                <a:latin typeface="Narkisim" panose="020E0502050101010101" pitchFamily="34" charset="-79"/>
                <a:cs typeface="Narkisim" panose="020E0502050101010101" pitchFamily="34" charset="-79"/>
              </a:rPr>
              <a:t> – Raccolta delle informazioni di carattere generale</a:t>
            </a:r>
          </a:p>
          <a:p>
            <a:pPr marL="285750" indent="-285750" eaLnBrk="1" hangingPunct="1">
              <a:buFont typeface="Arial" charset="0"/>
              <a:buChar char="•"/>
              <a:defRPr/>
            </a:pPr>
            <a:r>
              <a:rPr lang="it-IT" sz="2400" dirty="0">
                <a:latin typeface="Narkisim" panose="020E0502050101010101" pitchFamily="34" charset="-79"/>
                <a:cs typeface="Narkisim" panose="020E0502050101010101" pitchFamily="34" charset="-79"/>
              </a:rPr>
              <a:t>Partenza/ arrivo all’estero (trasporto/benvenuto)</a:t>
            </a:r>
          </a:p>
          <a:p>
            <a:pPr marL="285750" indent="-285750" eaLnBrk="1" hangingPunct="1">
              <a:buFont typeface="Arial" charset="0"/>
              <a:buChar char="•"/>
              <a:defRPr/>
            </a:pPr>
            <a:r>
              <a:rPr lang="it-IT" sz="2400" dirty="0">
                <a:latin typeface="Narkisim" panose="020E0502050101010101" pitchFamily="34" charset="-79"/>
                <a:cs typeface="Narkisim" panose="020E0502050101010101" pitchFamily="34" charset="-79"/>
              </a:rPr>
              <a:t>Alloggio presso famiglie selezionate  </a:t>
            </a:r>
          </a:p>
          <a:p>
            <a:pPr marL="285750" indent="-285750" eaLnBrk="1" hangingPunct="1">
              <a:buFont typeface="Arial" charset="0"/>
              <a:buChar char="•"/>
              <a:defRPr/>
            </a:pPr>
            <a:r>
              <a:rPr lang="it-IT" sz="2400" dirty="0">
                <a:latin typeface="Narkisim" panose="020E0502050101010101" pitchFamily="34" charset="-79"/>
                <a:cs typeface="Narkisim" panose="020E0502050101010101" pitchFamily="34" charset="-79"/>
              </a:rPr>
              <a:t>Preparazione introduttiva a cura del partner transnazionale </a:t>
            </a:r>
          </a:p>
          <a:p>
            <a:pPr marL="285750" indent="-285750" eaLnBrk="1" hangingPunct="1">
              <a:buFont typeface="Arial" charset="0"/>
              <a:buChar char="•"/>
              <a:defRPr/>
            </a:pPr>
            <a:r>
              <a:rPr lang="it-IT" sz="2400" dirty="0">
                <a:latin typeface="Narkisim" panose="020E0502050101010101" pitchFamily="34" charset="-79"/>
                <a:cs typeface="Narkisim" panose="020E0502050101010101" pitchFamily="34" charset="-79"/>
              </a:rPr>
              <a:t>Formazione Linguistica (</a:t>
            </a:r>
            <a:r>
              <a:rPr lang="it-IT" sz="2400" dirty="0" err="1">
                <a:latin typeface="Narkisim" panose="020E0502050101010101" pitchFamily="34" charset="-79"/>
                <a:cs typeface="Narkisim" panose="020E0502050101010101" pitchFamily="34" charset="-79"/>
              </a:rPr>
              <a:t>microlingua</a:t>
            </a:r>
            <a:r>
              <a:rPr lang="it-IT" sz="2400" dirty="0">
                <a:latin typeface="Narkisim" panose="020E0502050101010101" pitchFamily="34" charset="-79"/>
                <a:cs typeface="Narkisim" panose="020E0502050101010101" pitchFamily="34" charset="-79"/>
              </a:rPr>
              <a:t>) in loco </a:t>
            </a:r>
          </a:p>
          <a:p>
            <a:pPr marL="285750" indent="-285750" eaLnBrk="1" hangingPunct="1">
              <a:buFont typeface="Arial" charset="0"/>
              <a:buChar char="•"/>
              <a:defRPr/>
            </a:pPr>
            <a:r>
              <a:rPr lang="it-IT" sz="2400" dirty="0">
                <a:latin typeface="Narkisim" panose="020E0502050101010101" pitchFamily="34" charset="-79"/>
                <a:cs typeface="Narkisim" panose="020E0502050101010101" pitchFamily="34" charset="-79"/>
              </a:rPr>
              <a:t>Preparazione </a:t>
            </a:r>
            <a:r>
              <a:rPr lang="it-IT" sz="2400" dirty="0" err="1">
                <a:latin typeface="Narkisim" panose="020E0502050101010101" pitchFamily="34" charset="-79"/>
                <a:cs typeface="Narkisim" panose="020E0502050101010101" pitchFamily="34" charset="-79"/>
              </a:rPr>
              <a:t>pre</a:t>
            </a:r>
            <a:r>
              <a:rPr lang="it-IT" sz="2400" dirty="0">
                <a:latin typeface="Narkisim" panose="020E0502050101010101" pitchFamily="34" charset="-79"/>
                <a:cs typeface="Narkisim" panose="020E0502050101010101" pitchFamily="34" charset="-79"/>
              </a:rPr>
              <a:t>- inserimento lavorativo </a:t>
            </a:r>
          </a:p>
          <a:p>
            <a:pPr marL="285750" indent="-285750" eaLnBrk="1" hangingPunct="1">
              <a:buFont typeface="Arial" charset="0"/>
              <a:buChar char="•"/>
              <a:defRPr/>
            </a:pPr>
            <a:r>
              <a:rPr lang="it-IT" sz="2400" dirty="0">
                <a:latin typeface="Narkisim" panose="020E0502050101010101" pitchFamily="34" charset="-79"/>
                <a:cs typeface="Narkisim" panose="020E0502050101010101" pitchFamily="34" charset="-79"/>
              </a:rPr>
              <a:t>Inserimento lavorativo nelle aziende</a:t>
            </a:r>
          </a:p>
          <a:p>
            <a:pPr marL="0" indent="0">
              <a:buFontTx/>
              <a:buNone/>
              <a:defRPr/>
            </a:pPr>
            <a:endParaRPr lang="it-IT" b="1" dirty="0">
              <a:solidFill>
                <a:srgbClr val="CC6600"/>
              </a:solidFill>
            </a:endParaRPr>
          </a:p>
          <a:p>
            <a:pPr>
              <a:buFont typeface="Wingdings" pitchFamily="2" charset="2"/>
              <a:buChar char="Ø"/>
              <a:defRPr/>
            </a:pPr>
            <a:endParaRPr lang="it-IT" dirty="0"/>
          </a:p>
        </p:txBody>
      </p:sp>
      <p:sp>
        <p:nvSpPr>
          <p:cNvPr id="15365" name="Segnaposto numero diapositiva 5">
            <a:extLst>
              <a:ext uri="{FF2B5EF4-FFF2-40B4-BE49-F238E27FC236}">
                <a16:creationId xmlns:a16="http://schemas.microsoft.com/office/drawing/2014/main" id="{5B4C7BC3-8170-4854-A2E5-F7BCB75363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BB2820C-115F-4B78-ABBD-5781810E6D64}" type="slidenum">
              <a:rPr lang="it-IT" altLang="it-IT">
                <a:solidFill>
                  <a:srgbClr val="000000"/>
                </a:solidFill>
              </a:rPr>
              <a:pPr/>
              <a:t>14</a:t>
            </a:fld>
            <a:endParaRPr lang="it-IT" altLang="it-IT">
              <a:solidFill>
                <a:srgbClr val="000000"/>
              </a:solidFill>
            </a:endParaRPr>
          </a:p>
        </p:txBody>
      </p:sp>
      <p:sp>
        <p:nvSpPr>
          <p:cNvPr id="15366" name="Rectangle 5">
            <a:extLst>
              <a:ext uri="{FF2B5EF4-FFF2-40B4-BE49-F238E27FC236}">
                <a16:creationId xmlns:a16="http://schemas.microsoft.com/office/drawing/2014/main" id="{624DC65F-051E-4EDC-99DC-C53B0E6AA7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>
              <a:solidFill>
                <a:srgbClr val="000000"/>
              </a:solidFill>
            </a:endParaRPr>
          </a:p>
        </p:txBody>
      </p:sp>
      <p:pic>
        <p:nvPicPr>
          <p:cNvPr id="15367" name="Immagine 1">
            <a:extLst>
              <a:ext uri="{FF2B5EF4-FFF2-40B4-BE49-F238E27FC236}">
                <a16:creationId xmlns:a16="http://schemas.microsoft.com/office/drawing/2014/main" id="{B33B00AA-A89D-4033-BB6A-E6DD482516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6245225"/>
            <a:ext cx="3671887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8" name="Immagine 2">
            <a:extLst>
              <a:ext uri="{FF2B5EF4-FFF2-40B4-BE49-F238E27FC236}">
                <a16:creationId xmlns:a16="http://schemas.microsoft.com/office/drawing/2014/main" id="{1EBDAF8F-A4D4-4459-A4EE-4BCF6A3B55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1600" y="6137275"/>
            <a:ext cx="1346200" cy="557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ttangolo 4">
            <a:extLst>
              <a:ext uri="{FF2B5EF4-FFF2-40B4-BE49-F238E27FC236}">
                <a16:creationId xmlns:a16="http://schemas.microsoft.com/office/drawing/2014/main" id="{98800161-9023-4A40-8831-EB96596A6992}"/>
              </a:ext>
            </a:extLst>
          </p:cNvPr>
          <p:cNvSpPr/>
          <p:nvPr/>
        </p:nvSpPr>
        <p:spPr>
          <a:xfrm>
            <a:off x="0" y="1285875"/>
            <a:ext cx="8501063" cy="1016000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 eaLnBrk="1" hangingPunct="1">
              <a:defRPr/>
            </a:pPr>
            <a:endParaRPr lang="it-IT" sz="2000" b="1" dirty="0"/>
          </a:p>
          <a:p>
            <a:pPr marL="285750" indent="-285750" eaLnBrk="1" hangingPunct="1">
              <a:defRPr/>
            </a:pPr>
            <a:endParaRPr lang="it-IT" sz="2000" b="1" dirty="0"/>
          </a:p>
          <a:p>
            <a:pPr eaLnBrk="1" hangingPunct="1">
              <a:defRPr/>
            </a:pPr>
            <a:endParaRPr lang="it-IT" sz="2000" b="1" dirty="0"/>
          </a:p>
        </p:txBody>
      </p:sp>
      <p:pic>
        <p:nvPicPr>
          <p:cNvPr id="15370" name="Immagine 1">
            <a:extLst>
              <a:ext uri="{FF2B5EF4-FFF2-40B4-BE49-F238E27FC236}">
                <a16:creationId xmlns:a16="http://schemas.microsoft.com/office/drawing/2014/main" id="{4BCC7E30-B84B-44D7-A049-85F2C895E10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6138" y="5983288"/>
            <a:ext cx="1644650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1" name="Immagine 2">
            <a:extLst>
              <a:ext uri="{FF2B5EF4-FFF2-40B4-BE49-F238E27FC236}">
                <a16:creationId xmlns:a16="http://schemas.microsoft.com/office/drawing/2014/main" id="{2CCF371A-313B-40BB-88FC-342826258BC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250" y="6092825"/>
            <a:ext cx="1639888" cy="62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4" descr="https://encrypted-tbn0.gstatic.com/images?q=tbn:ANd9GcTU05whauAZYgYQF-VhEh2y8BS8VaPCKtkZni1Rl4UoVU6JDGwy9A">
            <a:extLst>
              <a:ext uri="{FF2B5EF4-FFF2-40B4-BE49-F238E27FC236}">
                <a16:creationId xmlns:a16="http://schemas.microsoft.com/office/drawing/2014/main" id="{AD076C90-6697-4970-9B6B-9B0909C911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30000" contrast="-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itolo 13">
            <a:extLst>
              <a:ext uri="{FF2B5EF4-FFF2-40B4-BE49-F238E27FC236}">
                <a16:creationId xmlns:a16="http://schemas.microsoft.com/office/drawing/2014/main" id="{E991620D-FC21-4EDD-B4DA-285B71CA83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437"/>
          </a:xfrm>
          <a:ln>
            <a:miter lim="800000"/>
            <a:headEnd/>
            <a:tailEnd/>
          </a:ln>
          <a:extLst/>
        </p:spPr>
        <p:txBody>
          <a:bodyPr/>
          <a:lstStyle/>
          <a:p>
            <a:pPr>
              <a:defRPr/>
            </a:pPr>
            <a:br>
              <a:rPr lang="it-IT" sz="2800" b="1" dirty="0">
                <a:solidFill>
                  <a:srgbClr val="CC6600"/>
                </a:solidFill>
                <a:latin typeface="+mn-lt"/>
                <a:ea typeface="+mn-ea"/>
                <a:cs typeface="+mn-cs"/>
              </a:rPr>
            </a:br>
            <a:r>
              <a:rPr lang="it-IT" altLang="it-IT" sz="4800" b="1" kern="1200" spc="50" dirty="0">
                <a:ln w="11430"/>
                <a:gradFill>
                  <a:gsLst>
                    <a:gs pos="25000">
                      <a:srgbClr val="333399">
                        <a:satMod val="155000"/>
                      </a:srgbClr>
                    </a:gs>
                    <a:gs pos="100000">
                      <a:srgbClr val="333399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arkisim" pitchFamily="34" charset="-79"/>
                <a:cs typeface="Narkisim" pitchFamily="34" charset="-79"/>
              </a:rPr>
              <a:t>FASI DEL PROGETTO</a:t>
            </a:r>
            <a:br>
              <a:rPr lang="it-IT" sz="2800" b="1" dirty="0">
                <a:solidFill>
                  <a:srgbClr val="CC6600"/>
                </a:solidFill>
                <a:latin typeface="+mn-lt"/>
                <a:ea typeface="+mn-ea"/>
                <a:cs typeface="+mn-cs"/>
              </a:rPr>
            </a:br>
            <a:br>
              <a:rPr lang="it-IT" sz="2800" b="1" dirty="0">
                <a:solidFill>
                  <a:srgbClr val="CC6600"/>
                </a:solidFill>
                <a:latin typeface="+mn-lt"/>
                <a:ea typeface="+mn-ea"/>
                <a:cs typeface="+mn-cs"/>
              </a:rPr>
            </a:br>
            <a:endParaRPr lang="it-IT" sz="2800" b="1" dirty="0">
              <a:solidFill>
                <a:srgbClr val="CC660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1748" name="Segnaposto contenuto 12">
            <a:extLst>
              <a:ext uri="{FF2B5EF4-FFF2-40B4-BE49-F238E27FC236}">
                <a16:creationId xmlns:a16="http://schemas.microsoft.com/office/drawing/2014/main" id="{8A4531C6-D34F-48C8-9728-9C8D38AB3A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908050"/>
            <a:ext cx="8748713" cy="5218113"/>
          </a:xfrm>
        </p:spPr>
        <p:txBody>
          <a:bodyPr/>
          <a:lstStyle/>
          <a:p>
            <a:pPr algn="ctr">
              <a:buFontTx/>
              <a:buNone/>
              <a:defRPr/>
            </a:pPr>
            <a:r>
              <a:rPr lang="it-IT" altLang="it-IT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FASE V</a:t>
            </a:r>
            <a:endParaRPr lang="it-IT" altLang="it-IT" sz="2400" b="1" dirty="0">
              <a:solidFill>
                <a:srgbClr val="CC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buFontTx/>
              <a:buNone/>
              <a:defRPr/>
            </a:pPr>
            <a:r>
              <a:rPr lang="it-IT" altLang="it-IT" sz="3600" b="1" dirty="0">
                <a:solidFill>
                  <a:srgbClr val="0000FF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Condivisione</a:t>
            </a:r>
            <a:endParaRPr lang="it-IT" altLang="it-IT" dirty="0">
              <a:latin typeface="Narkisim" panose="020E0502050101010101" pitchFamily="34" charset="-79"/>
              <a:cs typeface="Narkisim" panose="020E0502050101010101" pitchFamily="34" charset="-79"/>
            </a:endParaRPr>
          </a:p>
          <a:p>
            <a:pPr eaLnBrk="1" hangingPunct="1">
              <a:defRPr/>
            </a:pPr>
            <a:r>
              <a:rPr lang="it-IT" altLang="it-IT" dirty="0">
                <a:latin typeface="Narkisim" panose="020E0502050101010101" pitchFamily="34" charset="-79"/>
                <a:cs typeface="Narkisim" panose="020E0502050101010101" pitchFamily="34" charset="-79"/>
              </a:rPr>
              <a:t>Illustrazione delle esperienze di tirocinio attraverso la testimonianza dei partecipanti ad altri studenti</a:t>
            </a:r>
          </a:p>
          <a:p>
            <a:pPr eaLnBrk="1" hangingPunct="1">
              <a:defRPr/>
            </a:pPr>
            <a:r>
              <a:rPr lang="it-IT" altLang="it-IT" dirty="0">
                <a:latin typeface="Narkisim" panose="020E0502050101010101" pitchFamily="34" charset="-79"/>
                <a:cs typeface="Narkisim" panose="020E0502050101010101" pitchFamily="34" charset="-79"/>
              </a:rPr>
              <a:t>Realizzazione di un video documentario creato all’interno dell’esperienza di tirocinio</a:t>
            </a:r>
          </a:p>
          <a:p>
            <a:pPr eaLnBrk="1" hangingPunct="1">
              <a:defRPr/>
            </a:pPr>
            <a:r>
              <a:rPr lang="it-IT" altLang="it-IT" dirty="0">
                <a:latin typeface="Narkisim" panose="020E0502050101010101" pitchFamily="34" charset="-79"/>
                <a:cs typeface="Narkisim" panose="020E0502050101010101" pitchFamily="34" charset="-79"/>
              </a:rPr>
              <a:t>Realizzazione di un sito web </a:t>
            </a:r>
          </a:p>
          <a:p>
            <a:pPr marL="0" indent="0">
              <a:buFontTx/>
              <a:buNone/>
              <a:defRPr/>
            </a:pPr>
            <a:endParaRPr lang="it-IT" altLang="it-IT" dirty="0"/>
          </a:p>
        </p:txBody>
      </p:sp>
      <p:sp>
        <p:nvSpPr>
          <p:cNvPr id="16389" name="Segnaposto numero diapositiva 5">
            <a:extLst>
              <a:ext uri="{FF2B5EF4-FFF2-40B4-BE49-F238E27FC236}">
                <a16:creationId xmlns:a16="http://schemas.microsoft.com/office/drawing/2014/main" id="{ED0152DB-F6AA-4051-B515-76B850194B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FAA3B3A-0A48-40E0-BD13-6ADF93BDCB13}" type="slidenum">
              <a:rPr lang="it-IT" altLang="it-IT">
                <a:solidFill>
                  <a:srgbClr val="000000"/>
                </a:solidFill>
              </a:rPr>
              <a:pPr/>
              <a:t>15</a:t>
            </a:fld>
            <a:endParaRPr lang="it-IT" altLang="it-IT">
              <a:solidFill>
                <a:srgbClr val="000000"/>
              </a:solidFill>
            </a:endParaRPr>
          </a:p>
        </p:txBody>
      </p:sp>
      <p:sp>
        <p:nvSpPr>
          <p:cNvPr id="16390" name="Rectangle 5">
            <a:extLst>
              <a:ext uri="{FF2B5EF4-FFF2-40B4-BE49-F238E27FC236}">
                <a16:creationId xmlns:a16="http://schemas.microsoft.com/office/drawing/2014/main" id="{7CA5A9F8-6A68-42EF-8C7F-5522A3487E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>
              <a:solidFill>
                <a:srgbClr val="000000"/>
              </a:solidFill>
            </a:endParaRPr>
          </a:p>
        </p:txBody>
      </p:sp>
      <p:pic>
        <p:nvPicPr>
          <p:cNvPr id="16391" name="Immagine 1">
            <a:extLst>
              <a:ext uri="{FF2B5EF4-FFF2-40B4-BE49-F238E27FC236}">
                <a16:creationId xmlns:a16="http://schemas.microsoft.com/office/drawing/2014/main" id="{7669CF41-CDA3-41FF-AB6F-C0441B4993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6245225"/>
            <a:ext cx="3671887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2" name="Immagine 2">
            <a:extLst>
              <a:ext uri="{FF2B5EF4-FFF2-40B4-BE49-F238E27FC236}">
                <a16:creationId xmlns:a16="http://schemas.microsoft.com/office/drawing/2014/main" id="{14EF757B-9F6F-4079-B38B-259AD3357C7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3663" y="6126163"/>
            <a:ext cx="1346200" cy="557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ttangolo 4">
            <a:extLst>
              <a:ext uri="{FF2B5EF4-FFF2-40B4-BE49-F238E27FC236}">
                <a16:creationId xmlns:a16="http://schemas.microsoft.com/office/drawing/2014/main" id="{F380D893-9C25-445D-8C95-04FB472C259F}"/>
              </a:ext>
            </a:extLst>
          </p:cNvPr>
          <p:cNvSpPr/>
          <p:nvPr/>
        </p:nvSpPr>
        <p:spPr>
          <a:xfrm>
            <a:off x="0" y="1285875"/>
            <a:ext cx="8501063" cy="1016000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 eaLnBrk="1" hangingPunct="1">
              <a:defRPr/>
            </a:pPr>
            <a:endParaRPr lang="it-IT" sz="2000" b="1" dirty="0"/>
          </a:p>
          <a:p>
            <a:pPr marL="285750" indent="-285750" eaLnBrk="1" hangingPunct="1">
              <a:defRPr/>
            </a:pPr>
            <a:endParaRPr lang="it-IT" sz="2000" b="1" dirty="0"/>
          </a:p>
          <a:p>
            <a:pPr eaLnBrk="1" hangingPunct="1">
              <a:defRPr/>
            </a:pPr>
            <a:endParaRPr lang="it-IT" sz="2000" b="1" dirty="0"/>
          </a:p>
        </p:txBody>
      </p:sp>
      <p:pic>
        <p:nvPicPr>
          <p:cNvPr id="16394" name="Immagine 1">
            <a:extLst>
              <a:ext uri="{FF2B5EF4-FFF2-40B4-BE49-F238E27FC236}">
                <a16:creationId xmlns:a16="http://schemas.microsoft.com/office/drawing/2014/main" id="{239925DB-59C5-4A84-91C4-4D9DBAF1CC9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9313" y="6029325"/>
            <a:ext cx="1646237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5" name="Immagine 2">
            <a:extLst>
              <a:ext uri="{FF2B5EF4-FFF2-40B4-BE49-F238E27FC236}">
                <a16:creationId xmlns:a16="http://schemas.microsoft.com/office/drawing/2014/main" id="{A894BCF5-8D13-4659-8111-04E4B28895B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9713" y="6061075"/>
            <a:ext cx="1639887" cy="62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4" descr="https://encrypted-tbn0.gstatic.com/images?q=tbn:ANd9GcTU05whauAZYgYQF-VhEh2y8BS8VaPCKtkZni1Rl4UoVU6JDGwy9A">
            <a:extLst>
              <a:ext uri="{FF2B5EF4-FFF2-40B4-BE49-F238E27FC236}">
                <a16:creationId xmlns:a16="http://schemas.microsoft.com/office/drawing/2014/main" id="{06C79749-DBB5-40CF-83AF-2E2B3957A0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30000" contrast="-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itolo 13">
            <a:extLst>
              <a:ext uri="{FF2B5EF4-FFF2-40B4-BE49-F238E27FC236}">
                <a16:creationId xmlns:a16="http://schemas.microsoft.com/office/drawing/2014/main" id="{0B87F978-310D-42AA-A983-91874B883C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437"/>
          </a:xfrm>
          <a:ln>
            <a:miter lim="800000"/>
            <a:headEnd/>
            <a:tailEnd/>
          </a:ln>
          <a:extLst/>
        </p:spPr>
        <p:txBody>
          <a:bodyPr/>
          <a:lstStyle/>
          <a:p>
            <a:pPr>
              <a:defRPr/>
            </a:pPr>
            <a:br>
              <a:rPr lang="it-IT" sz="2800" b="1" dirty="0">
                <a:solidFill>
                  <a:srgbClr val="CC6600"/>
                </a:solidFill>
                <a:latin typeface="+mn-lt"/>
                <a:ea typeface="+mn-ea"/>
                <a:cs typeface="+mn-cs"/>
              </a:rPr>
            </a:br>
            <a:r>
              <a:rPr lang="it-IT" altLang="it-IT" sz="4800" b="1" kern="1200" spc="50" dirty="0">
                <a:ln w="11430"/>
                <a:gradFill>
                  <a:gsLst>
                    <a:gs pos="25000">
                      <a:srgbClr val="333399">
                        <a:satMod val="155000"/>
                      </a:srgbClr>
                    </a:gs>
                    <a:gs pos="100000">
                      <a:srgbClr val="333399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arkisim" pitchFamily="34" charset="-79"/>
                <a:cs typeface="Narkisim" pitchFamily="34" charset="-79"/>
              </a:rPr>
              <a:t>FASI DEL PROGETTO</a:t>
            </a:r>
            <a:br>
              <a:rPr lang="it-IT" sz="2800" b="1" dirty="0">
                <a:solidFill>
                  <a:srgbClr val="CC6600"/>
                </a:solidFill>
                <a:latin typeface="+mn-lt"/>
                <a:ea typeface="+mn-ea"/>
                <a:cs typeface="+mn-cs"/>
              </a:rPr>
            </a:br>
            <a:endParaRPr lang="it-IT" sz="2800" b="1" dirty="0">
              <a:solidFill>
                <a:srgbClr val="CC660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9700" name="Segnaposto contenuto 12">
            <a:extLst>
              <a:ext uri="{FF2B5EF4-FFF2-40B4-BE49-F238E27FC236}">
                <a16:creationId xmlns:a16="http://schemas.microsoft.com/office/drawing/2014/main" id="{8FD2E5F7-80B0-4A43-9CFE-5A7FDAF17F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908050"/>
            <a:ext cx="8748713" cy="5218113"/>
          </a:xfrm>
        </p:spPr>
        <p:txBody>
          <a:bodyPr/>
          <a:lstStyle/>
          <a:p>
            <a:pPr marL="0" indent="0" algn="ctr">
              <a:buFontTx/>
              <a:buNone/>
              <a:defRPr/>
            </a:pPr>
            <a:r>
              <a:rPr lang="it-IT" altLang="it-IT" sz="3600" b="1" dirty="0">
                <a:solidFill>
                  <a:srgbClr val="0000FF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FASE FINALE </a:t>
            </a: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it-IT" altLang="it-IT" sz="3600" b="1" dirty="0">
                <a:solidFill>
                  <a:srgbClr val="0000FF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Sviluppo di interventi sperimentali per la riqualificazione urbana e territoriale di luoghi e/o edifici della propria città sulla base delle pratiche sperimentali apprese nelle città europee di Portsmouth/Southampton.</a:t>
            </a:r>
          </a:p>
        </p:txBody>
      </p:sp>
      <p:sp>
        <p:nvSpPr>
          <p:cNvPr id="17413" name="Segnaposto numero diapositiva 5">
            <a:extLst>
              <a:ext uri="{FF2B5EF4-FFF2-40B4-BE49-F238E27FC236}">
                <a16:creationId xmlns:a16="http://schemas.microsoft.com/office/drawing/2014/main" id="{77257045-CDE6-482C-906F-44175B424A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52B399A-093E-4B17-AB61-0A1F09C8706E}" type="slidenum">
              <a:rPr lang="it-IT" altLang="it-IT">
                <a:solidFill>
                  <a:srgbClr val="000000"/>
                </a:solidFill>
              </a:rPr>
              <a:pPr/>
              <a:t>16</a:t>
            </a:fld>
            <a:endParaRPr lang="it-IT" altLang="it-IT">
              <a:solidFill>
                <a:srgbClr val="000000"/>
              </a:solidFill>
            </a:endParaRPr>
          </a:p>
        </p:txBody>
      </p:sp>
      <p:sp>
        <p:nvSpPr>
          <p:cNvPr id="17414" name="Rectangle 5">
            <a:extLst>
              <a:ext uri="{FF2B5EF4-FFF2-40B4-BE49-F238E27FC236}">
                <a16:creationId xmlns:a16="http://schemas.microsoft.com/office/drawing/2014/main" id="{5D2CB95D-027B-4FED-8F72-3756319EEC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>
              <a:solidFill>
                <a:srgbClr val="000000"/>
              </a:solidFill>
            </a:endParaRPr>
          </a:p>
        </p:txBody>
      </p:sp>
      <p:pic>
        <p:nvPicPr>
          <p:cNvPr id="17415" name="Immagine 1">
            <a:extLst>
              <a:ext uri="{FF2B5EF4-FFF2-40B4-BE49-F238E27FC236}">
                <a16:creationId xmlns:a16="http://schemas.microsoft.com/office/drawing/2014/main" id="{4C894329-B66B-48AC-92C6-6C1E86A019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6245225"/>
            <a:ext cx="3671887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6" name="Immagine 2">
            <a:extLst>
              <a:ext uri="{FF2B5EF4-FFF2-40B4-BE49-F238E27FC236}">
                <a16:creationId xmlns:a16="http://schemas.microsoft.com/office/drawing/2014/main" id="{9478ADB7-CE93-4551-83E1-A6FF2DB3A86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3663" y="6126163"/>
            <a:ext cx="1346200" cy="557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ttangolo 4">
            <a:extLst>
              <a:ext uri="{FF2B5EF4-FFF2-40B4-BE49-F238E27FC236}">
                <a16:creationId xmlns:a16="http://schemas.microsoft.com/office/drawing/2014/main" id="{DA19475F-7CA9-48E4-98A0-F425BA79B7EB}"/>
              </a:ext>
            </a:extLst>
          </p:cNvPr>
          <p:cNvSpPr/>
          <p:nvPr/>
        </p:nvSpPr>
        <p:spPr>
          <a:xfrm>
            <a:off x="0" y="1285875"/>
            <a:ext cx="8501063" cy="1016000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 eaLnBrk="1" hangingPunct="1">
              <a:defRPr/>
            </a:pPr>
            <a:endParaRPr lang="it-IT" sz="2000" b="1" dirty="0"/>
          </a:p>
          <a:p>
            <a:pPr marL="285750" indent="-285750" eaLnBrk="1" hangingPunct="1">
              <a:defRPr/>
            </a:pPr>
            <a:endParaRPr lang="it-IT" sz="2000" b="1" dirty="0"/>
          </a:p>
          <a:p>
            <a:pPr eaLnBrk="1" hangingPunct="1">
              <a:defRPr/>
            </a:pPr>
            <a:endParaRPr lang="it-IT" sz="2000" b="1" dirty="0"/>
          </a:p>
        </p:txBody>
      </p:sp>
      <p:pic>
        <p:nvPicPr>
          <p:cNvPr id="17418" name="Immagine 2">
            <a:extLst>
              <a:ext uri="{FF2B5EF4-FFF2-40B4-BE49-F238E27FC236}">
                <a16:creationId xmlns:a16="http://schemas.microsoft.com/office/drawing/2014/main" id="{5B6AB1E4-0BDE-476C-AA47-E45936ADAE1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050" y="6035675"/>
            <a:ext cx="1646238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9" name="Immagine 3">
            <a:extLst>
              <a:ext uri="{FF2B5EF4-FFF2-40B4-BE49-F238E27FC236}">
                <a16:creationId xmlns:a16="http://schemas.microsoft.com/office/drawing/2014/main" id="{9A399CCF-871A-4802-B8A9-8E325BF723D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0200" y="6076950"/>
            <a:ext cx="1639888" cy="62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4" descr="https://encrypted-tbn0.gstatic.com/images?q=tbn:ANd9GcTU05whauAZYgYQF-VhEh2y8BS8VaPCKtkZni1Rl4UoVU6JDGwy9A">
            <a:extLst>
              <a:ext uri="{FF2B5EF4-FFF2-40B4-BE49-F238E27FC236}">
                <a16:creationId xmlns:a16="http://schemas.microsoft.com/office/drawing/2014/main" id="{FD5217BB-B06E-4080-B121-FE44ED6FD7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30000" contrast="-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itolo 13">
            <a:extLst>
              <a:ext uri="{FF2B5EF4-FFF2-40B4-BE49-F238E27FC236}">
                <a16:creationId xmlns:a16="http://schemas.microsoft.com/office/drawing/2014/main" id="{615BCB16-878C-4329-87B4-723C939E26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437"/>
          </a:xfrm>
          <a:ln>
            <a:miter lim="800000"/>
            <a:headEnd/>
            <a:tailEnd/>
          </a:ln>
          <a:extLst/>
        </p:spPr>
        <p:txBody>
          <a:bodyPr/>
          <a:lstStyle/>
          <a:p>
            <a:pPr>
              <a:defRPr/>
            </a:pPr>
            <a:br>
              <a:rPr lang="it-IT" sz="2800" b="1" dirty="0">
                <a:solidFill>
                  <a:srgbClr val="CC6600"/>
                </a:solidFill>
                <a:latin typeface="+mn-lt"/>
                <a:ea typeface="+mn-ea"/>
                <a:cs typeface="+mn-cs"/>
              </a:rPr>
            </a:br>
            <a:br>
              <a:rPr lang="it-IT" sz="2800" b="1" dirty="0">
                <a:solidFill>
                  <a:srgbClr val="CC6600"/>
                </a:solidFill>
                <a:latin typeface="+mn-lt"/>
                <a:ea typeface="+mn-ea"/>
                <a:cs typeface="+mn-cs"/>
              </a:rPr>
            </a:br>
            <a:r>
              <a:rPr lang="it-IT" altLang="it-IT" sz="5400" b="1" kern="1200" spc="50" dirty="0">
                <a:ln w="11430"/>
                <a:gradFill>
                  <a:gsLst>
                    <a:gs pos="25000">
                      <a:srgbClr val="333399">
                        <a:satMod val="155000"/>
                      </a:srgbClr>
                    </a:gs>
                    <a:gs pos="100000">
                      <a:srgbClr val="333399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arkisim" pitchFamily="34" charset="-79"/>
                <a:cs typeface="Narkisim" pitchFamily="34" charset="-79"/>
              </a:rPr>
              <a:t>FASI DEL PROGETTO</a:t>
            </a:r>
            <a:br>
              <a:rPr lang="it-IT" sz="2800" b="1" dirty="0">
                <a:solidFill>
                  <a:srgbClr val="CC6600"/>
                </a:solidFill>
                <a:latin typeface="+mn-lt"/>
                <a:ea typeface="+mn-ea"/>
                <a:cs typeface="+mn-cs"/>
              </a:rPr>
            </a:br>
            <a:br>
              <a:rPr lang="it-IT" sz="2800" dirty="0"/>
            </a:br>
            <a:br>
              <a:rPr lang="it-IT" sz="2800" b="1" dirty="0">
                <a:solidFill>
                  <a:srgbClr val="CC6600"/>
                </a:solidFill>
                <a:latin typeface="+mn-lt"/>
                <a:ea typeface="+mn-ea"/>
                <a:cs typeface="+mn-cs"/>
              </a:rPr>
            </a:br>
            <a:endParaRPr lang="it-IT" sz="2800" b="1" dirty="0">
              <a:solidFill>
                <a:srgbClr val="CC660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364" name="Segnaposto contenuto 12">
            <a:extLst>
              <a:ext uri="{FF2B5EF4-FFF2-40B4-BE49-F238E27FC236}">
                <a16:creationId xmlns:a16="http://schemas.microsoft.com/office/drawing/2014/main" id="{6B52F41D-E786-4F85-88D4-2ED1496154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047750"/>
            <a:ext cx="8748713" cy="5078413"/>
          </a:xfrm>
        </p:spPr>
        <p:txBody>
          <a:bodyPr/>
          <a:lstStyle/>
          <a:p>
            <a:pPr marL="0" indent="0" algn="ctr">
              <a:buFontTx/>
              <a:buNone/>
              <a:defRPr/>
            </a:pPr>
            <a:r>
              <a:rPr lang="it-IT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rkisim" panose="020E0502050101010101" pitchFamily="34" charset="-79"/>
                <a:cs typeface="Narkisim" panose="020E0502050101010101" pitchFamily="34" charset="-79"/>
              </a:rPr>
              <a:t>        </a:t>
            </a:r>
            <a:r>
              <a:rPr lang="it-IT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rkisim" panose="020E0502050101010101" pitchFamily="34" charset="-79"/>
                <a:cs typeface="Narkisim" panose="020E0502050101010101" pitchFamily="34" charset="-79"/>
              </a:rPr>
              <a:t>FASE TRASVERSALE</a:t>
            </a:r>
            <a:br>
              <a:rPr lang="it-IT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rkisim" panose="020E0502050101010101" pitchFamily="34" charset="-79"/>
                <a:cs typeface="Narkisim" panose="020E0502050101010101" pitchFamily="34" charset="-79"/>
              </a:rPr>
            </a:br>
            <a:endParaRPr lang="it-IT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arkisim" panose="020E0502050101010101" pitchFamily="34" charset="-79"/>
              <a:cs typeface="Narkisim" panose="020E0502050101010101" pitchFamily="34" charset="-79"/>
            </a:endParaRPr>
          </a:p>
          <a:p>
            <a:pPr>
              <a:buFont typeface="Wingdings" panose="05000000000000000000" pitchFamily="2" charset="2"/>
              <a:buChar char="§"/>
              <a:defRPr/>
            </a:pPr>
            <a:r>
              <a:rPr lang="it-IT" dirty="0">
                <a:solidFill>
                  <a:schemeClr val="tx2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Monitoraggio delle attività di tirocinio </a:t>
            </a:r>
          </a:p>
          <a:p>
            <a:pPr>
              <a:buFont typeface="Wingdings" panose="05000000000000000000" pitchFamily="2" charset="2"/>
              <a:buChar char="§"/>
              <a:defRPr/>
            </a:pPr>
            <a:r>
              <a:rPr lang="it-IT" dirty="0">
                <a:solidFill>
                  <a:schemeClr val="tx2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Valutazione delle attività progettuali </a:t>
            </a:r>
            <a:br>
              <a:rPr lang="it-IT" dirty="0">
                <a:solidFill>
                  <a:schemeClr val="tx2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</a:br>
            <a:r>
              <a:rPr lang="it-IT" dirty="0">
                <a:latin typeface="Narkisim" panose="020E0502050101010101" pitchFamily="34" charset="-79"/>
                <a:cs typeface="Narkisim" panose="020E0502050101010101" pitchFamily="34" charset="-79"/>
              </a:rPr>
              <a:t>REPORT INDIVIDUALE</a:t>
            </a:r>
            <a:br>
              <a:rPr lang="it-IT" dirty="0">
                <a:latin typeface="Narkisim" panose="020E0502050101010101" pitchFamily="34" charset="-79"/>
                <a:cs typeface="Narkisim" panose="020E0502050101010101" pitchFamily="34" charset="-79"/>
              </a:rPr>
            </a:br>
            <a:r>
              <a:rPr lang="it-IT" dirty="0">
                <a:latin typeface="Narkisim" panose="020E0502050101010101" pitchFamily="34" charset="-79"/>
                <a:cs typeface="Narkisim" panose="020E0502050101010101" pitchFamily="34" charset="-79"/>
              </a:rPr>
              <a:t>da compilare on line e rinviare all’ Agenzia Nazionale entro 30 giorni dalla fine della mobilità</a:t>
            </a:r>
            <a:endParaRPr lang="it-IT" altLang="it-IT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sp>
        <p:nvSpPr>
          <p:cNvPr id="18437" name="Segnaposto numero diapositiva 5">
            <a:extLst>
              <a:ext uri="{FF2B5EF4-FFF2-40B4-BE49-F238E27FC236}">
                <a16:creationId xmlns:a16="http://schemas.microsoft.com/office/drawing/2014/main" id="{BA0F59D4-2D17-41BB-AB93-3B344D968E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7C99BBF-DD4D-4049-BA04-C07A81634520}" type="slidenum">
              <a:rPr lang="it-IT" altLang="it-IT">
                <a:solidFill>
                  <a:srgbClr val="000000"/>
                </a:solidFill>
              </a:rPr>
              <a:pPr/>
              <a:t>17</a:t>
            </a:fld>
            <a:endParaRPr lang="it-IT" altLang="it-IT">
              <a:solidFill>
                <a:srgbClr val="000000"/>
              </a:solidFill>
            </a:endParaRPr>
          </a:p>
        </p:txBody>
      </p:sp>
      <p:sp>
        <p:nvSpPr>
          <p:cNvPr id="18438" name="Rectangle 5">
            <a:extLst>
              <a:ext uri="{FF2B5EF4-FFF2-40B4-BE49-F238E27FC236}">
                <a16:creationId xmlns:a16="http://schemas.microsoft.com/office/drawing/2014/main" id="{8C4469B5-2C0B-48A0-8480-5F2431B223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>
              <a:solidFill>
                <a:srgbClr val="000000"/>
              </a:solidFill>
            </a:endParaRPr>
          </a:p>
        </p:txBody>
      </p:sp>
      <p:pic>
        <p:nvPicPr>
          <p:cNvPr id="18439" name="Immagine 1">
            <a:extLst>
              <a:ext uri="{FF2B5EF4-FFF2-40B4-BE49-F238E27FC236}">
                <a16:creationId xmlns:a16="http://schemas.microsoft.com/office/drawing/2014/main" id="{BAA498C5-F9D5-4B44-B8D4-88E4FEA633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6245225"/>
            <a:ext cx="3671887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0" name="Immagine 2">
            <a:extLst>
              <a:ext uri="{FF2B5EF4-FFF2-40B4-BE49-F238E27FC236}">
                <a16:creationId xmlns:a16="http://schemas.microsoft.com/office/drawing/2014/main" id="{B18FD8DD-579A-4067-86B8-A71ED015AA8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6100" y="6178550"/>
            <a:ext cx="1346200" cy="557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ttangolo 4">
            <a:extLst>
              <a:ext uri="{FF2B5EF4-FFF2-40B4-BE49-F238E27FC236}">
                <a16:creationId xmlns:a16="http://schemas.microsoft.com/office/drawing/2014/main" id="{FEF44608-BD04-47D5-A8D2-9EBD01450F81}"/>
              </a:ext>
            </a:extLst>
          </p:cNvPr>
          <p:cNvSpPr/>
          <p:nvPr/>
        </p:nvSpPr>
        <p:spPr>
          <a:xfrm>
            <a:off x="0" y="1285875"/>
            <a:ext cx="8501063" cy="1016000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 eaLnBrk="1" hangingPunct="1">
              <a:defRPr/>
            </a:pPr>
            <a:endParaRPr lang="it-IT" sz="2000" b="1" dirty="0"/>
          </a:p>
          <a:p>
            <a:pPr marL="285750" indent="-285750" eaLnBrk="1" hangingPunct="1">
              <a:defRPr/>
            </a:pPr>
            <a:endParaRPr lang="it-IT" sz="2000" b="1" dirty="0"/>
          </a:p>
          <a:p>
            <a:pPr eaLnBrk="1" hangingPunct="1">
              <a:defRPr/>
            </a:pPr>
            <a:endParaRPr lang="it-IT" sz="2000" b="1" dirty="0"/>
          </a:p>
        </p:txBody>
      </p:sp>
      <p:pic>
        <p:nvPicPr>
          <p:cNvPr id="18442" name="Immagine 1">
            <a:extLst>
              <a:ext uri="{FF2B5EF4-FFF2-40B4-BE49-F238E27FC236}">
                <a16:creationId xmlns:a16="http://schemas.microsoft.com/office/drawing/2014/main" id="{AC39367A-9BD4-4089-B703-7DD950B2C99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9588" y="5995988"/>
            <a:ext cx="1646237" cy="73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4" descr="https://encrypted-tbn0.gstatic.com/images?q=tbn:ANd9GcTU05whauAZYgYQF-VhEh2y8BS8VaPCKtkZni1Rl4UoVU6JDGwy9A">
            <a:extLst>
              <a:ext uri="{FF2B5EF4-FFF2-40B4-BE49-F238E27FC236}">
                <a16:creationId xmlns:a16="http://schemas.microsoft.com/office/drawing/2014/main" id="{299FCF6E-FB17-40EF-B812-E340A2249F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30000" contrast="-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itolo 13">
            <a:extLst>
              <a:ext uri="{FF2B5EF4-FFF2-40B4-BE49-F238E27FC236}">
                <a16:creationId xmlns:a16="http://schemas.microsoft.com/office/drawing/2014/main" id="{2FFEF51A-C323-4C4F-AEA3-26AB46737E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437"/>
          </a:xfrm>
        </p:spPr>
        <p:txBody>
          <a:bodyPr/>
          <a:lstStyle/>
          <a:p>
            <a:pPr>
              <a:defRPr/>
            </a:pPr>
            <a:br>
              <a:rPr lang="it-IT" sz="3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it-IT" sz="3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CERTIFICAZIONE EUROPASS MOBILITY</a:t>
            </a:r>
            <a:br>
              <a:rPr lang="it-IT" sz="3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it-IT" sz="3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it-IT" sz="2800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</p:txBody>
      </p:sp>
      <p:sp>
        <p:nvSpPr>
          <p:cNvPr id="19460" name="Segnaposto contenuto 12">
            <a:extLst>
              <a:ext uri="{FF2B5EF4-FFF2-40B4-BE49-F238E27FC236}">
                <a16:creationId xmlns:a16="http://schemas.microsoft.com/office/drawing/2014/main" id="{DD7DC8C9-706E-4C61-AD3E-5DD73A835D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903288"/>
            <a:ext cx="8748713" cy="5218112"/>
          </a:xfrm>
        </p:spPr>
        <p:txBody>
          <a:bodyPr/>
          <a:lstStyle/>
          <a:p>
            <a:pPr marL="0" indent="0">
              <a:buFontTx/>
              <a:buNone/>
            </a:pPr>
            <a:endParaRPr lang="it-IT" altLang="it-IT" sz="2800">
              <a:latin typeface="Narkisim" pitchFamily="34" charset="0"/>
              <a:cs typeface="Narkisim" pitchFamily="34" charset="0"/>
            </a:endParaRPr>
          </a:p>
          <a:p>
            <a:pPr marL="0" indent="0">
              <a:buFontTx/>
              <a:buNone/>
            </a:pPr>
            <a:endParaRPr lang="it-IT" altLang="it-IT" sz="2800">
              <a:latin typeface="Narkisim" pitchFamily="34" charset="0"/>
              <a:cs typeface="Narkisim" pitchFamily="34" charset="0"/>
            </a:endParaRPr>
          </a:p>
          <a:p>
            <a:pPr marL="0" indent="0">
              <a:buFontTx/>
              <a:buNone/>
            </a:pPr>
            <a:endParaRPr lang="it-IT" altLang="it-IT" sz="2800">
              <a:latin typeface="Narkisim" pitchFamily="34" charset="0"/>
              <a:cs typeface="Narkisim" pitchFamily="34" charset="0"/>
            </a:endParaRPr>
          </a:p>
          <a:p>
            <a:pPr marL="0" indent="0">
              <a:buFontTx/>
              <a:buNone/>
            </a:pPr>
            <a:r>
              <a:rPr lang="it-IT" altLang="it-IT" sz="2800">
                <a:latin typeface="Narkisim" pitchFamily="34" charset="0"/>
                <a:cs typeface="Narkisim" pitchFamily="34" charset="0"/>
              </a:rPr>
              <a:t>Dispositivo Comunitario che documenta i percorsi di apprendimento effettuati in un Paese diverso da quello di appartenenza</a:t>
            </a:r>
          </a:p>
          <a:p>
            <a:pPr marL="0" indent="0">
              <a:buFontTx/>
              <a:buNone/>
            </a:pPr>
            <a:br>
              <a:rPr lang="it-IT" altLang="it-IT" sz="2800">
                <a:latin typeface="Narkisim" pitchFamily="34" charset="0"/>
                <a:cs typeface="Narkisim" pitchFamily="34" charset="0"/>
              </a:rPr>
            </a:br>
            <a:r>
              <a:rPr lang="it-IT" altLang="it-IT" sz="2800">
                <a:latin typeface="Narkisim" pitchFamily="34" charset="0"/>
                <a:cs typeface="Narkisim" pitchFamily="34" charset="0"/>
              </a:rPr>
              <a:t>Ogni partecipante avrà attestato il percorso di apprendimento seguito all’estero in termini di competenze, abilità e conoscenze acquisite, conferendo quindi visibilità alla propria esperienza.</a:t>
            </a:r>
            <a:endParaRPr lang="it-IT" altLang="it-IT">
              <a:latin typeface="Narkisim" pitchFamily="34" charset="0"/>
              <a:cs typeface="Narkisim" pitchFamily="34" charset="0"/>
            </a:endParaRPr>
          </a:p>
        </p:txBody>
      </p:sp>
      <p:sp>
        <p:nvSpPr>
          <p:cNvPr id="19461" name="Segnaposto numero diapositiva 5">
            <a:extLst>
              <a:ext uri="{FF2B5EF4-FFF2-40B4-BE49-F238E27FC236}">
                <a16:creationId xmlns:a16="http://schemas.microsoft.com/office/drawing/2014/main" id="{4622E4AB-C253-480F-85BF-2BB52B3A7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5F1E9ED-AD22-427B-99F0-DE7BA0CF0B59}" type="slidenum">
              <a:rPr lang="it-IT" altLang="it-IT">
                <a:solidFill>
                  <a:srgbClr val="000000"/>
                </a:solidFill>
              </a:rPr>
              <a:pPr/>
              <a:t>18</a:t>
            </a:fld>
            <a:endParaRPr lang="it-IT" altLang="it-IT">
              <a:solidFill>
                <a:srgbClr val="000000"/>
              </a:solidFill>
            </a:endParaRPr>
          </a:p>
        </p:txBody>
      </p:sp>
      <p:sp>
        <p:nvSpPr>
          <p:cNvPr id="19462" name="Rectangle 5">
            <a:extLst>
              <a:ext uri="{FF2B5EF4-FFF2-40B4-BE49-F238E27FC236}">
                <a16:creationId xmlns:a16="http://schemas.microsoft.com/office/drawing/2014/main" id="{88DFC41D-0DA9-4D2E-B6F0-F635E602D0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>
              <a:solidFill>
                <a:srgbClr val="000000"/>
              </a:solidFill>
            </a:endParaRPr>
          </a:p>
        </p:txBody>
      </p:sp>
      <p:pic>
        <p:nvPicPr>
          <p:cNvPr id="19463" name="Immagine 1">
            <a:extLst>
              <a:ext uri="{FF2B5EF4-FFF2-40B4-BE49-F238E27FC236}">
                <a16:creationId xmlns:a16="http://schemas.microsoft.com/office/drawing/2014/main" id="{C718C166-F857-433C-BEA3-19AFBCBAA08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6245225"/>
            <a:ext cx="3671887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4" name="Immagine 2">
            <a:extLst>
              <a:ext uri="{FF2B5EF4-FFF2-40B4-BE49-F238E27FC236}">
                <a16:creationId xmlns:a16="http://schemas.microsoft.com/office/drawing/2014/main" id="{2314FC33-F18D-4BB4-B47A-0B043DC8C3E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9125" y="6203950"/>
            <a:ext cx="1346200" cy="557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ttangolo 4">
            <a:extLst>
              <a:ext uri="{FF2B5EF4-FFF2-40B4-BE49-F238E27FC236}">
                <a16:creationId xmlns:a16="http://schemas.microsoft.com/office/drawing/2014/main" id="{5A6C3681-0FD4-4D41-8CF7-EF8C198E2652}"/>
              </a:ext>
            </a:extLst>
          </p:cNvPr>
          <p:cNvSpPr/>
          <p:nvPr/>
        </p:nvSpPr>
        <p:spPr>
          <a:xfrm>
            <a:off x="0" y="1285875"/>
            <a:ext cx="8501063" cy="1016000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 eaLnBrk="1" hangingPunct="1">
              <a:defRPr/>
            </a:pPr>
            <a:endParaRPr lang="it-IT" sz="2000" b="1" dirty="0"/>
          </a:p>
          <a:p>
            <a:pPr marL="285750" indent="-285750" eaLnBrk="1" hangingPunct="1">
              <a:defRPr/>
            </a:pPr>
            <a:endParaRPr lang="it-IT" sz="2000" b="1" dirty="0"/>
          </a:p>
          <a:p>
            <a:pPr eaLnBrk="1" hangingPunct="1">
              <a:defRPr/>
            </a:pPr>
            <a:endParaRPr lang="it-IT" sz="2000" b="1" dirty="0"/>
          </a:p>
        </p:txBody>
      </p:sp>
      <p:pic>
        <p:nvPicPr>
          <p:cNvPr id="19466" name="Immagine 1">
            <a:extLst>
              <a:ext uri="{FF2B5EF4-FFF2-40B4-BE49-F238E27FC236}">
                <a16:creationId xmlns:a16="http://schemas.microsoft.com/office/drawing/2014/main" id="{14533735-791B-47F0-AFD9-E22C3EAAEA0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7388" y="720725"/>
            <a:ext cx="1287462" cy="175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7" name="Immagine 1">
            <a:extLst>
              <a:ext uri="{FF2B5EF4-FFF2-40B4-BE49-F238E27FC236}">
                <a16:creationId xmlns:a16="http://schemas.microsoft.com/office/drawing/2014/main" id="{D463B79E-21B0-4221-9BF9-2CA33BA5390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1713" y="6053138"/>
            <a:ext cx="1646237" cy="73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8" name="Immagine 2">
            <a:extLst>
              <a:ext uri="{FF2B5EF4-FFF2-40B4-BE49-F238E27FC236}">
                <a16:creationId xmlns:a16="http://schemas.microsoft.com/office/drawing/2014/main" id="{744DF066-A455-499B-B04D-C43BD724531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2163" y="6165850"/>
            <a:ext cx="1639887" cy="620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4" descr="https://encrypted-tbn0.gstatic.com/images?q=tbn:ANd9GcTU05whauAZYgYQF-VhEh2y8BS8VaPCKtkZni1Rl4UoVU6JDGwy9A">
            <a:extLst>
              <a:ext uri="{FF2B5EF4-FFF2-40B4-BE49-F238E27FC236}">
                <a16:creationId xmlns:a16="http://schemas.microsoft.com/office/drawing/2014/main" id="{BF48A89E-C55A-418F-B77E-898299F8DD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30000" contrast="-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itolo 13">
            <a:extLst>
              <a:ext uri="{FF2B5EF4-FFF2-40B4-BE49-F238E27FC236}">
                <a16:creationId xmlns:a16="http://schemas.microsoft.com/office/drawing/2014/main" id="{E1E8B606-ACBB-4563-A7CB-760E7B3EDF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01600"/>
            <a:ext cx="8229600" cy="1382713"/>
          </a:xfrm>
        </p:spPr>
        <p:txBody>
          <a:bodyPr/>
          <a:lstStyle/>
          <a:p>
            <a:pPr>
              <a:defRPr/>
            </a:pPr>
            <a:br>
              <a:rPr lang="it-IT" sz="2800" b="1" dirty="0">
                <a:solidFill>
                  <a:srgbClr val="CC6600"/>
                </a:solidFill>
                <a:latin typeface="+mn-lt"/>
                <a:ea typeface="+mn-ea"/>
                <a:cs typeface="+mn-cs"/>
              </a:rPr>
            </a:br>
            <a:br>
              <a:rPr lang="it-IT" sz="2800" b="1" dirty="0">
                <a:solidFill>
                  <a:srgbClr val="CC6600"/>
                </a:solidFill>
                <a:latin typeface="+mn-lt"/>
                <a:ea typeface="+mn-ea"/>
                <a:cs typeface="+mn-cs"/>
              </a:rPr>
            </a:br>
            <a:r>
              <a:rPr lang="it-IT" sz="3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CERTIFICAZIONE </a:t>
            </a:r>
            <a:r>
              <a:rPr lang="it-IT" sz="3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ECVET </a:t>
            </a:r>
            <a:br>
              <a:rPr lang="it-IT" sz="3200" b="1" dirty="0">
                <a:solidFill>
                  <a:srgbClr val="CC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</a:br>
            <a:br>
              <a:rPr lang="it-IT" sz="2800" b="1" dirty="0">
                <a:solidFill>
                  <a:srgbClr val="CC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</a:br>
            <a:endParaRPr lang="it-IT" sz="2800" b="1" dirty="0">
              <a:solidFill>
                <a:srgbClr val="CC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</p:txBody>
      </p:sp>
      <p:sp>
        <p:nvSpPr>
          <p:cNvPr id="15364" name="Segnaposto contenuto 12">
            <a:extLst>
              <a:ext uri="{FF2B5EF4-FFF2-40B4-BE49-F238E27FC236}">
                <a16:creationId xmlns:a16="http://schemas.microsoft.com/office/drawing/2014/main" id="{497F78F0-2AA3-4DD3-87ED-A5AE2A3FF3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908050"/>
            <a:ext cx="8893175" cy="5473700"/>
          </a:xfrm>
        </p:spPr>
        <p:txBody>
          <a:bodyPr/>
          <a:lstStyle/>
          <a:p>
            <a:pPr marL="0" indent="0" algn="ctr">
              <a:buFontTx/>
              <a:buNone/>
              <a:defRPr/>
            </a:pPr>
            <a:r>
              <a:rPr lang="it-IT" sz="24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Sistema europeo di crediti per l’istruzione e la formazione professionale</a:t>
            </a:r>
            <a:r>
              <a:rPr lang="it-IT" sz="2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it-IT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485" name="Segnaposto numero diapositiva 5">
            <a:extLst>
              <a:ext uri="{FF2B5EF4-FFF2-40B4-BE49-F238E27FC236}">
                <a16:creationId xmlns:a16="http://schemas.microsoft.com/office/drawing/2014/main" id="{5796C2DE-73C1-411F-8CE9-EF75E4FFD5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73DE119-9A18-4936-B3E7-E1293B7DFD1E}" type="slidenum">
              <a:rPr lang="it-IT" altLang="it-IT">
                <a:solidFill>
                  <a:srgbClr val="000000"/>
                </a:solidFill>
              </a:rPr>
              <a:pPr/>
              <a:t>19</a:t>
            </a:fld>
            <a:endParaRPr lang="it-IT" altLang="it-IT">
              <a:solidFill>
                <a:srgbClr val="000000"/>
              </a:solidFill>
            </a:endParaRPr>
          </a:p>
        </p:txBody>
      </p:sp>
      <p:sp>
        <p:nvSpPr>
          <p:cNvPr id="20486" name="Rectangle 5">
            <a:extLst>
              <a:ext uri="{FF2B5EF4-FFF2-40B4-BE49-F238E27FC236}">
                <a16:creationId xmlns:a16="http://schemas.microsoft.com/office/drawing/2014/main" id="{0A14A751-EB85-436E-AAC9-1912D5107C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>
              <a:solidFill>
                <a:srgbClr val="000000"/>
              </a:solidFill>
            </a:endParaRPr>
          </a:p>
        </p:txBody>
      </p:sp>
      <p:pic>
        <p:nvPicPr>
          <p:cNvPr id="20487" name="Immagine 1">
            <a:extLst>
              <a:ext uri="{FF2B5EF4-FFF2-40B4-BE49-F238E27FC236}">
                <a16:creationId xmlns:a16="http://schemas.microsoft.com/office/drawing/2014/main" id="{F299A77E-4C14-46C0-89D5-93BAC4EB8E8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6245225"/>
            <a:ext cx="3671887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8" name="Immagine 2">
            <a:extLst>
              <a:ext uri="{FF2B5EF4-FFF2-40B4-BE49-F238E27FC236}">
                <a16:creationId xmlns:a16="http://schemas.microsoft.com/office/drawing/2014/main" id="{C349A3DF-7C17-4DB8-9BA2-6FE410A3543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9288" y="6288088"/>
            <a:ext cx="1346200" cy="557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ttangolo 4">
            <a:extLst>
              <a:ext uri="{FF2B5EF4-FFF2-40B4-BE49-F238E27FC236}">
                <a16:creationId xmlns:a16="http://schemas.microsoft.com/office/drawing/2014/main" id="{294104D2-36B1-438C-A177-EE48421298B9}"/>
              </a:ext>
            </a:extLst>
          </p:cNvPr>
          <p:cNvSpPr/>
          <p:nvPr/>
        </p:nvSpPr>
        <p:spPr>
          <a:xfrm>
            <a:off x="0" y="1285875"/>
            <a:ext cx="8501063" cy="1016000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 eaLnBrk="1" hangingPunct="1">
              <a:defRPr/>
            </a:pPr>
            <a:endParaRPr lang="it-IT" sz="2000" b="1" dirty="0"/>
          </a:p>
          <a:p>
            <a:pPr marL="285750" indent="-285750" eaLnBrk="1" hangingPunct="1">
              <a:defRPr/>
            </a:pPr>
            <a:endParaRPr lang="it-IT" sz="2000" b="1" dirty="0"/>
          </a:p>
          <a:p>
            <a:pPr eaLnBrk="1" hangingPunct="1">
              <a:defRPr/>
            </a:pPr>
            <a:endParaRPr lang="it-IT" sz="2000" b="1" dirty="0"/>
          </a:p>
        </p:txBody>
      </p:sp>
      <p:sp>
        <p:nvSpPr>
          <p:cNvPr id="20490" name="CasellaDiTesto 1">
            <a:extLst>
              <a:ext uri="{FF2B5EF4-FFF2-40B4-BE49-F238E27FC236}">
                <a16:creationId xmlns:a16="http://schemas.microsoft.com/office/drawing/2014/main" id="{994D9B41-CCD4-48C9-9F0C-1D8B12AA1D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8175" y="2420938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it-IT" altLang="it-IT"/>
          </a:p>
        </p:txBody>
      </p:sp>
      <p:sp>
        <p:nvSpPr>
          <p:cNvPr id="20491" name="AutoShape 2" descr="Risultati immagini per ecvet">
            <a:extLst>
              <a:ext uri="{FF2B5EF4-FFF2-40B4-BE49-F238E27FC236}">
                <a16:creationId xmlns:a16="http://schemas.microsoft.com/office/drawing/2014/main" id="{962B8973-2A04-4035-9025-6F2C0457A0D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it-IT" altLang="it-IT"/>
          </a:p>
        </p:txBody>
      </p:sp>
      <p:pic>
        <p:nvPicPr>
          <p:cNvPr id="20492" name="Immagine 3">
            <a:extLst>
              <a:ext uri="{FF2B5EF4-FFF2-40B4-BE49-F238E27FC236}">
                <a16:creationId xmlns:a16="http://schemas.microsoft.com/office/drawing/2014/main" id="{21AEB3C0-182E-4125-90B6-92E32920D17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4300" y="1725613"/>
            <a:ext cx="3190875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76F0C938-F8F1-45A5-8605-FBE900659488}"/>
              </a:ext>
            </a:extLst>
          </p:cNvPr>
          <p:cNvSpPr txBox="1"/>
          <p:nvPr/>
        </p:nvSpPr>
        <p:spPr>
          <a:xfrm>
            <a:off x="250825" y="3230563"/>
            <a:ext cx="7634288" cy="30464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it-IT" sz="2800" b="1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uno strumento convertitore che permette di tradurre in una «</a:t>
            </a:r>
            <a:r>
              <a:rPr lang="it-IT" sz="2800" b="1" i="1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moneta comune</a:t>
            </a:r>
            <a:r>
              <a:rPr lang="it-IT" sz="2800" b="1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 le esperienze di apprendimento all’estero</a:t>
            </a:r>
          </a:p>
          <a:p>
            <a:pPr>
              <a:defRPr/>
            </a:pPr>
            <a:endParaRPr lang="it-IT" dirty="0"/>
          </a:p>
          <a:p>
            <a:pPr algn="just">
              <a:defRPr/>
            </a:pPr>
            <a:r>
              <a:rPr lang="it-IT" dirty="0"/>
              <a:t>La certificazione europea ECVET, assegnata alla fine del percorso, si  basa sui risultati di apprendimento (Learning </a:t>
            </a:r>
            <a:r>
              <a:rPr lang="it-IT" dirty="0" err="1"/>
              <a:t>Outcomes</a:t>
            </a:r>
            <a:r>
              <a:rPr lang="it-IT" dirty="0"/>
              <a:t>- LO) e favorisce il riconoscimento dei risultati di apprendimento conseguiti durante il periodo di mobilità all’estero in vista dell’acquisizione di una qualificazione. </a:t>
            </a:r>
          </a:p>
        </p:txBody>
      </p:sp>
      <p:pic>
        <p:nvPicPr>
          <p:cNvPr id="20494" name="Immagine 1">
            <a:extLst>
              <a:ext uri="{FF2B5EF4-FFF2-40B4-BE49-F238E27FC236}">
                <a16:creationId xmlns:a16="http://schemas.microsoft.com/office/drawing/2014/main" id="{3D781F9E-C9F7-46D0-B961-6D21C61EA95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113" y="6061075"/>
            <a:ext cx="1646237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Immagine 9">
            <a:extLst>
              <a:ext uri="{FF2B5EF4-FFF2-40B4-BE49-F238E27FC236}">
                <a16:creationId xmlns:a16="http://schemas.microsoft.com/office/drawing/2014/main" id="{075DA191-D91B-40F4-BD6B-08134DCAF6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0338" y="4781550"/>
            <a:ext cx="2951162" cy="161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7" name="Picture 4" descr="https://encrypted-tbn0.gstatic.com/images?q=tbn:ANd9GcTU05whauAZYgYQF-VhEh2y8BS8VaPCKtkZni1Rl4UoVU6JDGwy9A">
            <a:extLst>
              <a:ext uri="{FF2B5EF4-FFF2-40B4-BE49-F238E27FC236}">
                <a16:creationId xmlns:a16="http://schemas.microsoft.com/office/drawing/2014/main" id="{2CDEB9E7-515D-40D2-BD88-08923D9AE4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lum bright="30000" contrast="-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itolo 13">
            <a:extLst>
              <a:ext uri="{FF2B5EF4-FFF2-40B4-BE49-F238E27FC236}">
                <a16:creationId xmlns:a16="http://schemas.microsoft.com/office/drawing/2014/main" id="{791B6838-0F27-47A5-8E8C-A5990F99A1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01600"/>
            <a:ext cx="8229600" cy="1382713"/>
          </a:xfrm>
        </p:spPr>
        <p:txBody>
          <a:bodyPr/>
          <a:lstStyle/>
          <a:p>
            <a:pPr>
              <a:defRPr/>
            </a:pPr>
            <a:br>
              <a:rPr lang="it-IT" sz="2800" b="1" dirty="0">
                <a:solidFill>
                  <a:srgbClr val="CC6600"/>
                </a:solidFill>
                <a:latin typeface="+mn-lt"/>
                <a:ea typeface="+mn-ea"/>
                <a:cs typeface="+mn-cs"/>
              </a:rPr>
            </a:br>
            <a:br>
              <a:rPr lang="it-IT" sz="2800" b="1" dirty="0">
                <a:solidFill>
                  <a:srgbClr val="CC6600"/>
                </a:solidFill>
                <a:latin typeface="+mn-lt"/>
                <a:ea typeface="+mn-ea"/>
                <a:cs typeface="+mn-cs"/>
              </a:rPr>
            </a:br>
            <a:endParaRPr lang="it-IT" sz="2800" b="1" dirty="0">
              <a:solidFill>
                <a:srgbClr val="CC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</p:txBody>
      </p:sp>
      <p:sp>
        <p:nvSpPr>
          <p:cNvPr id="21509" name="Segnaposto numero diapositiva 5">
            <a:extLst>
              <a:ext uri="{FF2B5EF4-FFF2-40B4-BE49-F238E27FC236}">
                <a16:creationId xmlns:a16="http://schemas.microsoft.com/office/drawing/2014/main" id="{F95B5D22-DED5-498E-8B35-383E8357DC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70711AA-8F8B-42E2-8912-C59358BD8BCA}" type="slidenum">
              <a:rPr lang="it-IT" altLang="it-IT">
                <a:solidFill>
                  <a:srgbClr val="000000"/>
                </a:solidFill>
              </a:rPr>
              <a:pPr/>
              <a:t>20</a:t>
            </a:fld>
            <a:endParaRPr lang="it-IT" altLang="it-IT">
              <a:solidFill>
                <a:srgbClr val="000000"/>
              </a:solidFill>
            </a:endParaRPr>
          </a:p>
        </p:txBody>
      </p:sp>
      <p:sp>
        <p:nvSpPr>
          <p:cNvPr id="15364" name="Segnaposto contenuto 12">
            <a:extLst>
              <a:ext uri="{FF2B5EF4-FFF2-40B4-BE49-F238E27FC236}">
                <a16:creationId xmlns:a16="http://schemas.microsoft.com/office/drawing/2014/main" id="{CF52441B-B893-444A-8E04-5FDD3A8E86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908050"/>
            <a:ext cx="8893175" cy="5473700"/>
          </a:xfrm>
        </p:spPr>
        <p:txBody>
          <a:bodyPr/>
          <a:lstStyle/>
          <a:p>
            <a:pPr marL="0" indent="0" algn="ctr">
              <a:buFontTx/>
              <a:buNone/>
              <a:defRPr/>
            </a:pPr>
            <a:r>
              <a:rPr lang="it-IT" sz="3600" i="1" dirty="0">
                <a:solidFill>
                  <a:srgbClr val="0000FF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Grazie per l’attenzione!</a:t>
            </a:r>
          </a:p>
          <a:p>
            <a:pPr marL="0" indent="0" algn="ctr">
              <a:buFontTx/>
              <a:buNone/>
              <a:defRPr/>
            </a:pPr>
            <a:endParaRPr lang="it-IT" sz="4000" b="1" i="1" dirty="0">
              <a:solidFill>
                <a:srgbClr val="FF0000"/>
              </a:solidFill>
              <a:latin typeface="Narkisim" panose="020E0502050101010101" pitchFamily="34" charset="-79"/>
              <a:cs typeface="Narkisim" panose="020E0502050101010101" pitchFamily="34" charset="-79"/>
            </a:endParaRPr>
          </a:p>
          <a:p>
            <a:pPr marL="0" indent="0" algn="ctr">
              <a:buFontTx/>
              <a:buNone/>
              <a:defRPr/>
            </a:pPr>
            <a:r>
              <a:rPr lang="it-IT" sz="4000" b="1" i="1" dirty="0">
                <a:solidFill>
                  <a:srgbClr val="FF0000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Un vincitore è </a:t>
            </a:r>
          </a:p>
          <a:p>
            <a:pPr marL="0" indent="0" algn="ctr">
              <a:buFontTx/>
              <a:buNone/>
              <a:defRPr/>
            </a:pPr>
            <a:r>
              <a:rPr lang="it-IT" sz="4000" b="1" i="1" dirty="0">
                <a:solidFill>
                  <a:srgbClr val="FF0000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semplicemente un sognatore </a:t>
            </a:r>
          </a:p>
          <a:p>
            <a:pPr marL="0" indent="0" algn="ctr">
              <a:buFontTx/>
              <a:buNone/>
              <a:defRPr/>
            </a:pPr>
            <a:r>
              <a:rPr lang="it-IT" sz="4000" b="1" i="1" dirty="0">
                <a:solidFill>
                  <a:srgbClr val="FF0000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che non si è mai arreso </a:t>
            </a:r>
          </a:p>
          <a:p>
            <a:pPr marL="0" indent="0" algn="ctr">
              <a:buFontTx/>
              <a:buNone/>
              <a:defRPr/>
            </a:pPr>
            <a:r>
              <a:rPr lang="it-IT" sz="4000" b="1" dirty="0">
                <a:solidFill>
                  <a:srgbClr val="0000FF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Nelson Mandela</a:t>
            </a:r>
          </a:p>
          <a:p>
            <a:pPr marL="0" indent="0" algn="ctr">
              <a:buFontTx/>
              <a:buNone/>
              <a:defRPr/>
            </a:pPr>
            <a:endParaRPr lang="it-IT" sz="3600" dirty="0">
              <a:solidFill>
                <a:srgbClr val="0000FF"/>
              </a:solidFill>
              <a:latin typeface="Narkisim" panose="020E0502050101010101" pitchFamily="34" charset="-79"/>
              <a:cs typeface="Narkisim" panose="020E0502050101010101" pitchFamily="34" charset="-79"/>
            </a:endParaRPr>
          </a:p>
          <a:p>
            <a:pPr marL="0" indent="0" algn="ctr">
              <a:buFontTx/>
              <a:buNone/>
              <a:defRPr/>
            </a:pPr>
            <a:r>
              <a:rPr lang="it-IT" sz="3600" dirty="0">
                <a:solidFill>
                  <a:srgbClr val="0000FF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 </a:t>
            </a:r>
          </a:p>
          <a:p>
            <a:pPr marL="0" indent="0" algn="ctr">
              <a:buFontTx/>
              <a:buNone/>
              <a:defRPr/>
            </a:pPr>
            <a:endParaRPr lang="it-IT" sz="36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sp>
        <p:nvSpPr>
          <p:cNvPr id="21511" name="Rectangle 5">
            <a:extLst>
              <a:ext uri="{FF2B5EF4-FFF2-40B4-BE49-F238E27FC236}">
                <a16:creationId xmlns:a16="http://schemas.microsoft.com/office/drawing/2014/main" id="{7BC985C8-1742-4C50-8933-F1B48B79A3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>
              <a:solidFill>
                <a:srgbClr val="000000"/>
              </a:solidFill>
            </a:endParaRPr>
          </a:p>
        </p:txBody>
      </p:sp>
      <p:pic>
        <p:nvPicPr>
          <p:cNvPr id="21512" name="Immagine 1">
            <a:extLst>
              <a:ext uri="{FF2B5EF4-FFF2-40B4-BE49-F238E27FC236}">
                <a16:creationId xmlns:a16="http://schemas.microsoft.com/office/drawing/2014/main" id="{E83AAE47-532F-4F81-996C-42FDB8F0781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6245225"/>
            <a:ext cx="3671887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3" name="Immagine 2">
            <a:extLst>
              <a:ext uri="{FF2B5EF4-FFF2-40B4-BE49-F238E27FC236}">
                <a16:creationId xmlns:a16="http://schemas.microsoft.com/office/drawing/2014/main" id="{6D26CAB6-C98B-4B70-9A69-CB8FFE9FDBF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9288" y="6288088"/>
            <a:ext cx="1346200" cy="557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ttangolo 4">
            <a:extLst>
              <a:ext uri="{FF2B5EF4-FFF2-40B4-BE49-F238E27FC236}">
                <a16:creationId xmlns:a16="http://schemas.microsoft.com/office/drawing/2014/main" id="{FFE3B8C1-D572-4901-BC3F-89DA57FA2B06}"/>
              </a:ext>
            </a:extLst>
          </p:cNvPr>
          <p:cNvSpPr/>
          <p:nvPr/>
        </p:nvSpPr>
        <p:spPr>
          <a:xfrm>
            <a:off x="0" y="1285875"/>
            <a:ext cx="8501063" cy="1016000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 eaLnBrk="1" hangingPunct="1">
              <a:defRPr/>
            </a:pPr>
            <a:endParaRPr lang="it-IT" sz="2000" b="1" dirty="0"/>
          </a:p>
          <a:p>
            <a:pPr marL="285750" indent="-285750" eaLnBrk="1" hangingPunct="1">
              <a:defRPr/>
            </a:pPr>
            <a:endParaRPr lang="it-IT" sz="2000" b="1" dirty="0"/>
          </a:p>
          <a:p>
            <a:pPr eaLnBrk="1" hangingPunct="1">
              <a:defRPr/>
            </a:pPr>
            <a:endParaRPr lang="it-IT" sz="2000" b="1" dirty="0"/>
          </a:p>
        </p:txBody>
      </p:sp>
      <p:sp>
        <p:nvSpPr>
          <p:cNvPr id="21515" name="CasellaDiTesto 1">
            <a:extLst>
              <a:ext uri="{FF2B5EF4-FFF2-40B4-BE49-F238E27FC236}">
                <a16:creationId xmlns:a16="http://schemas.microsoft.com/office/drawing/2014/main" id="{2CD5B148-8805-4672-B3C8-2D3231C901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8175" y="2420938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it-IT" altLang="it-IT"/>
          </a:p>
        </p:txBody>
      </p:sp>
      <p:sp>
        <p:nvSpPr>
          <p:cNvPr id="21516" name="AutoShape 2" descr="Risultati immagini per ecvet">
            <a:extLst>
              <a:ext uri="{FF2B5EF4-FFF2-40B4-BE49-F238E27FC236}">
                <a16:creationId xmlns:a16="http://schemas.microsoft.com/office/drawing/2014/main" id="{C562A08C-D332-4AE4-B297-0E8622BEE7F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it-IT" altLang="it-IT"/>
          </a:p>
        </p:txBody>
      </p:sp>
      <p:pic>
        <p:nvPicPr>
          <p:cNvPr id="21517" name="Immagine 1">
            <a:extLst>
              <a:ext uri="{FF2B5EF4-FFF2-40B4-BE49-F238E27FC236}">
                <a16:creationId xmlns:a16="http://schemas.microsoft.com/office/drawing/2014/main" id="{4DA91184-B4CD-4943-906D-8D691B86E13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3263" y="6178550"/>
            <a:ext cx="1639887" cy="62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8" name="Immagine 2">
            <a:extLst>
              <a:ext uri="{FF2B5EF4-FFF2-40B4-BE49-F238E27FC236}">
                <a16:creationId xmlns:a16="http://schemas.microsoft.com/office/drawing/2014/main" id="{391D7194-4AA2-4543-98FE-2B2E18AC6F0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6463" y="6107113"/>
            <a:ext cx="1674812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truttura predefinita">
  <a:themeElements>
    <a:clrScheme name="Struttura predefinit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ruttura predefinit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ruttura predefinit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2200</TotalTime>
  <Words>890</Words>
  <Application>Microsoft Office PowerPoint</Application>
  <PresentationFormat>Presentazione su schermo (4:3)</PresentationFormat>
  <Paragraphs>207</Paragraphs>
  <Slides>20</Slides>
  <Notes>16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20</vt:i4>
      </vt:variant>
    </vt:vector>
  </HeadingPairs>
  <TitlesOfParts>
    <vt:vector size="26" baseType="lpstr">
      <vt:lpstr>Arial</vt:lpstr>
      <vt:lpstr>Narkisim</vt:lpstr>
      <vt:lpstr>Calibri</vt:lpstr>
      <vt:lpstr>Wingdings</vt:lpstr>
      <vt:lpstr>Times New Roman</vt:lpstr>
      <vt:lpstr>Struttura predefinita</vt:lpstr>
      <vt:lpstr>Presentazione standard di PowerPoint</vt:lpstr>
      <vt:lpstr> Organismo Proponente ed Organismo d’Invio: IIS «E. Mattei» Organismo di Invio : Polo Liceale «Mattioli» Beneficiari n. 35 alunni delle classi III e IV dell’Istituto Mattei n. 15 alunni delle classi  III e IV del Polo Liceale Mattioli Organismo intermediario di supporto alla gestione Akon Service S.a.s.     </vt:lpstr>
      <vt:lpstr>     -Potenziare le competenze professionali dei giovani (digitali, progettuali, urbanistiche, logistiche ed ambientali) - Reinvestire localmente tali competenze nei processi di innovazione che interessano la rigenerazione territoriale ed urbana - sostenere lo sviluppo di comunità sostenibili nella Regione Abruzzo       </vt:lpstr>
      <vt:lpstr>Presentazione standard di PowerPoint</vt:lpstr>
      <vt:lpstr>Presentazione standard di PowerPoint</vt:lpstr>
      <vt:lpstr> MOBILITA’ VET TO BE SMART </vt:lpstr>
      <vt:lpstr> LE ORGANIZZIONI PARTECIPANTI IL CONSORZIO NAZIONALE  </vt:lpstr>
      <vt:lpstr>    LE ORGANIZZAZIONI PARTECIPANTI  IL PARTNER TRANSNAZIONALE DI ACCOGLIENZA  </vt:lpstr>
      <vt:lpstr>Presentazione standard di PowerPoint</vt:lpstr>
      <vt:lpstr>Presentazione standard di PowerPoint</vt:lpstr>
      <vt:lpstr>Presentazione standard di PowerPoint</vt:lpstr>
      <vt:lpstr>    SUPPORTO LINGUISTICO  ERASMUS PLUS OLS (on line linguistic support)     </vt:lpstr>
      <vt:lpstr>    FASI DEL PROGETTO     </vt:lpstr>
      <vt:lpstr>  FASI DEL PROGETTO   </vt:lpstr>
      <vt:lpstr> FASI DEL PROGETTO  </vt:lpstr>
      <vt:lpstr> FASI DEL PROGETTO </vt:lpstr>
      <vt:lpstr>  FASI DEL PROGETTO   </vt:lpstr>
      <vt:lpstr> CERTIFICAZIONE EUROPASS MOBILITY  </vt:lpstr>
      <vt:lpstr>  CERTIFICAZIONE ECVET   </vt:lpstr>
      <vt:lpstr>  </vt:lpstr>
    </vt:vector>
  </TitlesOfParts>
  <Company>akon service sas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Filoteo Di Laudo</dc:creator>
  <cp:lastModifiedBy>Filoteo Di Laudo</cp:lastModifiedBy>
  <cp:revision>206</cp:revision>
  <dcterms:created xsi:type="dcterms:W3CDTF">2009-02-11T11:15:36Z</dcterms:created>
  <dcterms:modified xsi:type="dcterms:W3CDTF">2018-02-09T10:07:48Z</dcterms:modified>
</cp:coreProperties>
</file>